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4"/>
  </p:sldMasterIdLst>
  <p:notesMasterIdLst>
    <p:notesMasterId r:id="rId96"/>
  </p:notesMasterIdLst>
  <p:handoutMasterIdLst>
    <p:handoutMasterId r:id="rId97"/>
  </p:handoutMasterIdLst>
  <p:sldIdLst>
    <p:sldId id="277" r:id="rId5"/>
    <p:sldId id="296" r:id="rId6"/>
    <p:sldId id="287" r:id="rId7"/>
    <p:sldId id="335" r:id="rId8"/>
    <p:sldId id="308" r:id="rId9"/>
    <p:sldId id="292" r:id="rId10"/>
    <p:sldId id="337" r:id="rId11"/>
    <p:sldId id="336" r:id="rId12"/>
    <p:sldId id="338" r:id="rId13"/>
    <p:sldId id="339" r:id="rId14"/>
    <p:sldId id="340" r:id="rId15"/>
    <p:sldId id="341" r:id="rId16"/>
    <p:sldId id="342" r:id="rId17"/>
    <p:sldId id="343" r:id="rId18"/>
    <p:sldId id="344" r:id="rId19"/>
    <p:sldId id="345" r:id="rId20"/>
    <p:sldId id="346" r:id="rId21"/>
    <p:sldId id="415" r:id="rId22"/>
    <p:sldId id="347" r:id="rId23"/>
    <p:sldId id="289" r:id="rId24"/>
    <p:sldId id="348" r:id="rId25"/>
    <p:sldId id="349" r:id="rId26"/>
    <p:sldId id="354" r:id="rId27"/>
    <p:sldId id="355" r:id="rId28"/>
    <p:sldId id="409" r:id="rId29"/>
    <p:sldId id="350" r:id="rId30"/>
    <p:sldId id="351" r:id="rId31"/>
    <p:sldId id="352" r:id="rId32"/>
    <p:sldId id="353" r:id="rId33"/>
    <p:sldId id="356" r:id="rId34"/>
    <p:sldId id="357" r:id="rId35"/>
    <p:sldId id="358" r:id="rId36"/>
    <p:sldId id="360" r:id="rId37"/>
    <p:sldId id="361" r:id="rId38"/>
    <p:sldId id="362" r:id="rId39"/>
    <p:sldId id="363" r:id="rId40"/>
    <p:sldId id="364" r:id="rId41"/>
    <p:sldId id="365" r:id="rId42"/>
    <p:sldId id="366" r:id="rId43"/>
    <p:sldId id="367" r:id="rId44"/>
    <p:sldId id="368" r:id="rId45"/>
    <p:sldId id="369" r:id="rId46"/>
    <p:sldId id="370" r:id="rId47"/>
    <p:sldId id="371" r:id="rId48"/>
    <p:sldId id="372" r:id="rId49"/>
    <p:sldId id="373" r:id="rId50"/>
    <p:sldId id="374" r:id="rId51"/>
    <p:sldId id="375" r:id="rId52"/>
    <p:sldId id="376" r:id="rId53"/>
    <p:sldId id="377" r:id="rId54"/>
    <p:sldId id="378" r:id="rId55"/>
    <p:sldId id="379" r:id="rId56"/>
    <p:sldId id="380" r:id="rId57"/>
    <p:sldId id="381" r:id="rId58"/>
    <p:sldId id="382" r:id="rId59"/>
    <p:sldId id="383" r:id="rId60"/>
    <p:sldId id="384" r:id="rId61"/>
    <p:sldId id="419" r:id="rId62"/>
    <p:sldId id="420" r:id="rId63"/>
    <p:sldId id="385" r:id="rId64"/>
    <p:sldId id="386" r:id="rId65"/>
    <p:sldId id="388" r:id="rId66"/>
    <p:sldId id="389" r:id="rId67"/>
    <p:sldId id="390" r:id="rId68"/>
    <p:sldId id="391" r:id="rId69"/>
    <p:sldId id="399" r:id="rId70"/>
    <p:sldId id="392" r:id="rId71"/>
    <p:sldId id="414" r:id="rId72"/>
    <p:sldId id="393" r:id="rId73"/>
    <p:sldId id="396" r:id="rId74"/>
    <p:sldId id="397" r:id="rId75"/>
    <p:sldId id="398" r:id="rId76"/>
    <p:sldId id="416" r:id="rId77"/>
    <p:sldId id="417" r:id="rId78"/>
    <p:sldId id="395" r:id="rId79"/>
    <p:sldId id="394" r:id="rId80"/>
    <p:sldId id="410" r:id="rId81"/>
    <p:sldId id="411" r:id="rId82"/>
    <p:sldId id="412" r:id="rId83"/>
    <p:sldId id="413" r:id="rId84"/>
    <p:sldId id="400" r:id="rId85"/>
    <p:sldId id="401" r:id="rId86"/>
    <p:sldId id="402" r:id="rId87"/>
    <p:sldId id="418" r:id="rId88"/>
    <p:sldId id="403" r:id="rId89"/>
    <p:sldId id="404" r:id="rId90"/>
    <p:sldId id="405" r:id="rId91"/>
    <p:sldId id="406" r:id="rId92"/>
    <p:sldId id="407" r:id="rId93"/>
    <p:sldId id="408" r:id="rId94"/>
    <p:sldId id="257" r:id="rId95"/>
  </p:sldIdLst>
  <p:sldSz cx="12192000" cy="6858000"/>
  <p:notesSz cx="6889750" cy="10021888"/>
  <p:custDataLst>
    <p:tags r:id="rId9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60" userDrawn="1">
          <p15:clr>
            <a:srgbClr val="A4A3A4"/>
          </p15:clr>
        </p15:guide>
        <p15:guide id="2" pos="320" userDrawn="1">
          <p15:clr>
            <a:srgbClr val="A4A3A4"/>
          </p15:clr>
        </p15:guide>
        <p15:guide id="3" pos="480" userDrawn="1">
          <p15:clr>
            <a:srgbClr val="A4A3A4"/>
          </p15:clr>
        </p15:guide>
        <p15:guide id="4" pos="640" userDrawn="1">
          <p15:clr>
            <a:srgbClr val="A4A3A4"/>
          </p15:clr>
        </p15:guide>
        <p15:guide id="5" pos="800" userDrawn="1">
          <p15:clr>
            <a:srgbClr val="A4A3A4"/>
          </p15:clr>
        </p15:guide>
        <p15:guide id="6" pos="960" userDrawn="1">
          <p15:clr>
            <a:srgbClr val="A4A3A4"/>
          </p15:clr>
        </p15:guide>
        <p15:guide id="7" pos="1120" userDrawn="1">
          <p15:clr>
            <a:srgbClr val="A4A3A4"/>
          </p15:clr>
        </p15:guide>
        <p15:guide id="8" pos="1280" userDrawn="1">
          <p15:clr>
            <a:srgbClr val="A4A3A4"/>
          </p15:clr>
        </p15:guide>
        <p15:guide id="9" pos="1440" userDrawn="1">
          <p15:clr>
            <a:srgbClr val="A4A3A4"/>
          </p15:clr>
        </p15:guide>
        <p15:guide id="10" pos="1600" userDrawn="1">
          <p15:clr>
            <a:srgbClr val="A4A3A4"/>
          </p15:clr>
        </p15:guide>
        <p15:guide id="11" pos="1760" userDrawn="1">
          <p15:clr>
            <a:srgbClr val="A4A3A4"/>
          </p15:clr>
        </p15:guide>
        <p15:guide id="12" pos="1920" userDrawn="1">
          <p15:clr>
            <a:srgbClr val="A4A3A4"/>
          </p15:clr>
        </p15:guide>
        <p15:guide id="13" pos="2080" userDrawn="1">
          <p15:clr>
            <a:srgbClr val="A4A3A4"/>
          </p15:clr>
        </p15:guide>
        <p15:guide id="14" pos="2240" userDrawn="1">
          <p15:clr>
            <a:srgbClr val="A4A3A4"/>
          </p15:clr>
        </p15:guide>
        <p15:guide id="15" pos="2400" userDrawn="1">
          <p15:clr>
            <a:srgbClr val="A4A3A4"/>
          </p15:clr>
        </p15:guide>
        <p15:guide id="16" pos="2560" userDrawn="1">
          <p15:clr>
            <a:srgbClr val="A4A3A4"/>
          </p15:clr>
        </p15:guide>
        <p15:guide id="17" pos="2720" userDrawn="1">
          <p15:clr>
            <a:srgbClr val="A4A3A4"/>
          </p15:clr>
        </p15:guide>
        <p15:guide id="18" pos="2880" userDrawn="1">
          <p15:clr>
            <a:srgbClr val="A4A3A4"/>
          </p15:clr>
        </p15:guide>
        <p15:guide id="19" pos="3040" userDrawn="1">
          <p15:clr>
            <a:srgbClr val="A4A3A4"/>
          </p15:clr>
        </p15:guide>
        <p15:guide id="20" pos="3200" userDrawn="1">
          <p15:clr>
            <a:srgbClr val="A4A3A4"/>
          </p15:clr>
        </p15:guide>
        <p15:guide id="21" pos="3360" userDrawn="1">
          <p15:clr>
            <a:srgbClr val="A4A3A4"/>
          </p15:clr>
        </p15:guide>
        <p15:guide id="22" pos="3520" userDrawn="1">
          <p15:clr>
            <a:srgbClr val="A4A3A4"/>
          </p15:clr>
        </p15:guide>
        <p15:guide id="23" pos="3680" userDrawn="1">
          <p15:clr>
            <a:srgbClr val="A4A3A4"/>
          </p15:clr>
        </p15:guide>
        <p15:guide id="24" pos="3840" userDrawn="1">
          <p15:clr>
            <a:srgbClr val="A4A3A4"/>
          </p15:clr>
        </p15:guide>
        <p15:guide id="25" pos="4000" userDrawn="1">
          <p15:clr>
            <a:srgbClr val="A4A3A4"/>
          </p15:clr>
        </p15:guide>
        <p15:guide id="26" pos="4160" userDrawn="1">
          <p15:clr>
            <a:srgbClr val="A4A3A4"/>
          </p15:clr>
        </p15:guide>
        <p15:guide id="27" pos="4320" userDrawn="1">
          <p15:clr>
            <a:srgbClr val="A4A3A4"/>
          </p15:clr>
        </p15:guide>
        <p15:guide id="28" pos="4480" userDrawn="1">
          <p15:clr>
            <a:srgbClr val="A4A3A4"/>
          </p15:clr>
        </p15:guide>
        <p15:guide id="29" pos="4640" userDrawn="1">
          <p15:clr>
            <a:srgbClr val="A4A3A4"/>
          </p15:clr>
        </p15:guide>
        <p15:guide id="30" pos="4800" userDrawn="1">
          <p15:clr>
            <a:srgbClr val="A4A3A4"/>
          </p15:clr>
        </p15:guide>
        <p15:guide id="31" pos="4960" userDrawn="1">
          <p15:clr>
            <a:srgbClr val="A4A3A4"/>
          </p15:clr>
        </p15:guide>
        <p15:guide id="32" pos="5120" userDrawn="1">
          <p15:clr>
            <a:srgbClr val="A4A3A4"/>
          </p15:clr>
        </p15:guide>
        <p15:guide id="33" pos="5280" userDrawn="1">
          <p15:clr>
            <a:srgbClr val="A4A3A4"/>
          </p15:clr>
        </p15:guide>
        <p15:guide id="34" pos="5440" userDrawn="1">
          <p15:clr>
            <a:srgbClr val="A4A3A4"/>
          </p15:clr>
        </p15:guide>
        <p15:guide id="35" pos="5600" userDrawn="1">
          <p15:clr>
            <a:srgbClr val="A4A3A4"/>
          </p15:clr>
        </p15:guide>
        <p15:guide id="36" pos="5760" userDrawn="1">
          <p15:clr>
            <a:srgbClr val="A4A3A4"/>
          </p15:clr>
        </p15:guide>
        <p15:guide id="37" pos="5920" userDrawn="1">
          <p15:clr>
            <a:srgbClr val="A4A3A4"/>
          </p15:clr>
        </p15:guide>
        <p15:guide id="38" pos="6080" userDrawn="1">
          <p15:clr>
            <a:srgbClr val="A4A3A4"/>
          </p15:clr>
        </p15:guide>
        <p15:guide id="39" pos="6240" userDrawn="1">
          <p15:clr>
            <a:srgbClr val="A4A3A4"/>
          </p15:clr>
        </p15:guide>
        <p15:guide id="40" pos="6400" userDrawn="1">
          <p15:clr>
            <a:srgbClr val="A4A3A4"/>
          </p15:clr>
        </p15:guide>
        <p15:guide id="41" pos="6560" userDrawn="1">
          <p15:clr>
            <a:srgbClr val="A4A3A4"/>
          </p15:clr>
        </p15:guide>
        <p15:guide id="42" pos="6720" userDrawn="1">
          <p15:clr>
            <a:srgbClr val="A4A3A4"/>
          </p15:clr>
        </p15:guide>
        <p15:guide id="43" pos="6880" userDrawn="1">
          <p15:clr>
            <a:srgbClr val="A4A3A4"/>
          </p15:clr>
        </p15:guide>
        <p15:guide id="44" pos="7040" userDrawn="1">
          <p15:clr>
            <a:srgbClr val="A4A3A4"/>
          </p15:clr>
        </p15:guide>
        <p15:guide id="45" pos="7200" userDrawn="1">
          <p15:clr>
            <a:srgbClr val="A4A3A4"/>
          </p15:clr>
        </p15:guide>
        <p15:guide id="46" pos="7360" userDrawn="1">
          <p15:clr>
            <a:srgbClr val="A4A3A4"/>
          </p15:clr>
        </p15:guide>
        <p15:guide id="47" pos="7520" userDrawn="1">
          <p15:clr>
            <a:srgbClr val="A4A3A4"/>
          </p15:clr>
        </p15:guide>
        <p15:guide id="48" pos="7680" userDrawn="1">
          <p15:clr>
            <a:srgbClr val="A4A3A4"/>
          </p15:clr>
        </p15:guide>
        <p15:guide id="49" orient="horz" pos="160" userDrawn="1">
          <p15:clr>
            <a:srgbClr val="A4A3A4"/>
          </p15:clr>
        </p15:guide>
        <p15:guide id="50" orient="horz" pos="323" userDrawn="1">
          <p15:clr>
            <a:srgbClr val="A4A3A4"/>
          </p15:clr>
        </p15:guide>
        <p15:guide id="51" orient="horz" pos="480" userDrawn="1">
          <p15:clr>
            <a:srgbClr val="A4A3A4"/>
          </p15:clr>
        </p15:guide>
        <p15:guide id="52" orient="horz" pos="640" userDrawn="1">
          <p15:clr>
            <a:srgbClr val="A4A3A4"/>
          </p15:clr>
        </p15:guide>
        <p15:guide id="53" orient="horz" pos="800" userDrawn="1">
          <p15:clr>
            <a:srgbClr val="A4A3A4"/>
          </p15:clr>
        </p15:guide>
        <p15:guide id="54" orient="horz" pos="960" userDrawn="1">
          <p15:clr>
            <a:srgbClr val="A4A3A4"/>
          </p15:clr>
        </p15:guide>
        <p15:guide id="55" orient="horz" pos="1120" userDrawn="1">
          <p15:clr>
            <a:srgbClr val="A4A3A4"/>
          </p15:clr>
        </p15:guide>
        <p15:guide id="56" orient="horz" pos="1280" userDrawn="1">
          <p15:clr>
            <a:srgbClr val="A4A3A4"/>
          </p15:clr>
        </p15:guide>
        <p15:guide id="57" orient="horz" pos="1440" userDrawn="1">
          <p15:clr>
            <a:srgbClr val="A4A3A4"/>
          </p15:clr>
        </p15:guide>
        <p15:guide id="58" orient="horz" pos="1600" userDrawn="1">
          <p15:clr>
            <a:srgbClr val="A4A3A4"/>
          </p15:clr>
        </p15:guide>
        <p15:guide id="59" orient="horz" pos="1760" userDrawn="1">
          <p15:clr>
            <a:srgbClr val="A4A3A4"/>
          </p15:clr>
        </p15:guide>
        <p15:guide id="60" orient="horz" pos="1920" userDrawn="1">
          <p15:clr>
            <a:srgbClr val="A4A3A4"/>
          </p15:clr>
        </p15:guide>
        <p15:guide id="61" orient="horz" pos="2080" userDrawn="1">
          <p15:clr>
            <a:srgbClr val="A4A3A4"/>
          </p15:clr>
        </p15:guide>
        <p15:guide id="62" orient="horz" pos="2240" userDrawn="1">
          <p15:clr>
            <a:srgbClr val="A4A3A4"/>
          </p15:clr>
        </p15:guide>
        <p15:guide id="63" orient="horz" pos="2400" userDrawn="1">
          <p15:clr>
            <a:srgbClr val="A4A3A4"/>
          </p15:clr>
        </p15:guide>
        <p15:guide id="64" orient="horz" pos="2560" userDrawn="1">
          <p15:clr>
            <a:srgbClr val="A4A3A4"/>
          </p15:clr>
        </p15:guide>
        <p15:guide id="65" orient="horz" pos="2720" userDrawn="1">
          <p15:clr>
            <a:srgbClr val="A4A3A4"/>
          </p15:clr>
        </p15:guide>
        <p15:guide id="66" orient="horz" pos="2880" userDrawn="1">
          <p15:clr>
            <a:srgbClr val="A4A3A4"/>
          </p15:clr>
        </p15:guide>
        <p15:guide id="67" orient="horz" pos="3040" userDrawn="1">
          <p15:clr>
            <a:srgbClr val="A4A3A4"/>
          </p15:clr>
        </p15:guide>
        <p15:guide id="68" orient="horz" pos="3200" userDrawn="1">
          <p15:clr>
            <a:srgbClr val="A4A3A4"/>
          </p15:clr>
        </p15:guide>
        <p15:guide id="69" orient="horz" pos="3360" userDrawn="1">
          <p15:clr>
            <a:srgbClr val="A4A3A4"/>
          </p15:clr>
        </p15:guide>
        <p15:guide id="70" orient="horz" pos="3520" userDrawn="1">
          <p15:clr>
            <a:srgbClr val="A4A3A4"/>
          </p15:clr>
        </p15:guide>
        <p15:guide id="71" orient="horz" pos="3680" userDrawn="1">
          <p15:clr>
            <a:srgbClr val="A4A3A4"/>
          </p15:clr>
        </p15:guide>
        <p15:guide id="72" orient="horz" pos="3840" userDrawn="1">
          <p15:clr>
            <a:srgbClr val="A4A3A4"/>
          </p15:clr>
        </p15:guide>
        <p15:guide id="73" orient="horz" pos="4000" userDrawn="1">
          <p15:clr>
            <a:srgbClr val="A4A3A4"/>
          </p15:clr>
        </p15:guide>
        <p15:guide id="74" orient="horz" pos="4160" userDrawn="1">
          <p15:clr>
            <a:srgbClr val="A4A3A4"/>
          </p15:clr>
        </p15:guide>
        <p15:guide id="75" orient="horz" pos="43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388"/>
    <a:srgbClr val="EEEEEE"/>
    <a:srgbClr val="985624"/>
    <a:srgbClr val="F6AA8A"/>
    <a:srgbClr val="91501D"/>
    <a:srgbClr val="00B1EB"/>
    <a:srgbClr val="E5C8EE"/>
    <a:srgbClr val="9D5B2A"/>
    <a:srgbClr val="004DA0"/>
    <a:srgbClr val="C3E6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ittlere Formatvorlage 4 - Akz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108" y="210"/>
      </p:cViewPr>
      <p:guideLst>
        <p:guide pos="160"/>
        <p:guide pos="320"/>
        <p:guide pos="480"/>
        <p:guide pos="640"/>
        <p:guide pos="800"/>
        <p:guide pos="960"/>
        <p:guide pos="1120"/>
        <p:guide pos="1280"/>
        <p:guide pos="1440"/>
        <p:guide pos="1600"/>
        <p:guide pos="1760"/>
        <p:guide pos="1920"/>
        <p:guide pos="2080"/>
        <p:guide pos="2240"/>
        <p:guide pos="2400"/>
        <p:guide pos="2560"/>
        <p:guide pos="2720"/>
        <p:guide pos="2880"/>
        <p:guide pos="3040"/>
        <p:guide pos="3200"/>
        <p:guide pos="3360"/>
        <p:guide pos="3520"/>
        <p:guide pos="3680"/>
        <p:guide pos="3840"/>
        <p:guide pos="4000"/>
        <p:guide pos="4160"/>
        <p:guide pos="4320"/>
        <p:guide pos="4480"/>
        <p:guide pos="4640"/>
        <p:guide pos="4800"/>
        <p:guide pos="4960"/>
        <p:guide pos="5120"/>
        <p:guide pos="5280"/>
        <p:guide pos="5440"/>
        <p:guide pos="5600"/>
        <p:guide pos="5760"/>
        <p:guide pos="5920"/>
        <p:guide pos="6080"/>
        <p:guide pos="6240"/>
        <p:guide pos="6400"/>
        <p:guide pos="6560"/>
        <p:guide pos="6720"/>
        <p:guide pos="6880"/>
        <p:guide pos="7040"/>
        <p:guide pos="7200"/>
        <p:guide pos="7360"/>
        <p:guide pos="7520"/>
        <p:guide pos="7680"/>
        <p:guide orient="horz" pos="160"/>
        <p:guide orient="horz" pos="323"/>
        <p:guide orient="horz" pos="480"/>
        <p:guide orient="horz" pos="640"/>
        <p:guide orient="horz" pos="800"/>
        <p:guide orient="horz" pos="960"/>
        <p:guide orient="horz" pos="1120"/>
        <p:guide orient="horz" pos="1280"/>
        <p:guide orient="horz" pos="1440"/>
        <p:guide orient="horz" pos="1600"/>
        <p:guide orient="horz" pos="1760"/>
        <p:guide orient="horz" pos="1920"/>
        <p:guide orient="horz" pos="2080"/>
        <p:guide orient="horz" pos="2240"/>
        <p:guide orient="horz" pos="2400"/>
        <p:guide orient="horz" pos="2560"/>
        <p:guide orient="horz" pos="2720"/>
        <p:guide orient="horz" pos="2880"/>
        <p:guide orient="horz" pos="3040"/>
        <p:guide orient="horz" pos="3200"/>
        <p:guide orient="horz" pos="3360"/>
        <p:guide orient="horz" pos="3520"/>
        <p:guide orient="horz" pos="3680"/>
        <p:guide orient="horz" pos="3840"/>
        <p:guide orient="horz" pos="4000"/>
        <p:guide orient="horz" pos="4160"/>
        <p:guide orient="horz" pos="4320"/>
      </p:guideLst>
    </p:cSldViewPr>
  </p:slideViewPr>
  <p:notesTextViewPr>
    <p:cViewPr>
      <p:scale>
        <a:sx n="1" d="1"/>
        <a:sy n="1" d="1"/>
      </p:scale>
      <p:origin x="0" y="0"/>
    </p:cViewPr>
  </p:notesTextViewPr>
  <p:notesViewPr>
    <p:cSldViewPr snapToGrid="0">
      <p:cViewPr varScale="1">
        <p:scale>
          <a:sx n="77" d="100"/>
          <a:sy n="77" d="100"/>
        </p:scale>
        <p:origin x="4062"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97" Type="http://schemas.openxmlformats.org/officeDocument/2006/relationships/handoutMaster" Target="handoutMasters/handoutMaster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tags" Target="tags/tag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E5A0FDFE-DEAF-44E3-A058-1357D73F279E}"/>
              </a:ext>
            </a:extLst>
          </p:cNvPr>
          <p:cNvSpPr>
            <a:spLocks noGrp="1"/>
          </p:cNvSpPr>
          <p:nvPr>
            <p:ph type="hdr" sz="quarter"/>
          </p:nvPr>
        </p:nvSpPr>
        <p:spPr>
          <a:xfrm>
            <a:off x="0" y="0"/>
            <a:ext cx="2986088" cy="501650"/>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C7E153A8-D573-4CD1-B302-3E59DA9ED69C}"/>
              </a:ext>
            </a:extLst>
          </p:cNvPr>
          <p:cNvSpPr>
            <a:spLocks noGrp="1"/>
          </p:cNvSpPr>
          <p:nvPr>
            <p:ph type="dt" sz="quarter" idx="1"/>
          </p:nvPr>
        </p:nvSpPr>
        <p:spPr>
          <a:xfrm>
            <a:off x="3902075" y="0"/>
            <a:ext cx="2986088" cy="501650"/>
          </a:xfrm>
          <a:prstGeom prst="rect">
            <a:avLst/>
          </a:prstGeom>
        </p:spPr>
        <p:txBody>
          <a:bodyPr vert="horz" lIns="91440" tIns="45720" rIns="91440" bIns="45720" rtlCol="0"/>
          <a:lstStyle>
            <a:lvl1pPr algn="r">
              <a:defRPr sz="1200"/>
            </a:lvl1pPr>
          </a:lstStyle>
          <a:p>
            <a:fld id="{A9308648-277D-419E-B661-A65E87F1D7B7}" type="datetimeFigureOut">
              <a:rPr lang="de-DE" smtClean="0"/>
              <a:t>23.03.2025</a:t>
            </a:fld>
            <a:endParaRPr lang="de-DE"/>
          </a:p>
        </p:txBody>
      </p:sp>
      <p:sp>
        <p:nvSpPr>
          <p:cNvPr id="4" name="Fußzeilenplatzhalter 3">
            <a:extLst>
              <a:ext uri="{FF2B5EF4-FFF2-40B4-BE49-F238E27FC236}">
                <a16:creationId xmlns:a16="http://schemas.microsoft.com/office/drawing/2014/main" id="{B6D84B76-B386-4ADB-9C1F-DC4220695379}"/>
              </a:ext>
            </a:extLst>
          </p:cNvPr>
          <p:cNvSpPr>
            <a:spLocks noGrp="1"/>
          </p:cNvSpPr>
          <p:nvPr>
            <p:ph type="ftr" sz="quarter" idx="2"/>
          </p:nvPr>
        </p:nvSpPr>
        <p:spPr>
          <a:xfrm>
            <a:off x="0" y="9520238"/>
            <a:ext cx="2986088" cy="50165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F38F52CD-91BB-42E7-AE94-2DD043D279BB}"/>
              </a:ext>
            </a:extLst>
          </p:cNvPr>
          <p:cNvSpPr>
            <a:spLocks noGrp="1"/>
          </p:cNvSpPr>
          <p:nvPr>
            <p:ph type="sldNum" sz="quarter" idx="3"/>
          </p:nvPr>
        </p:nvSpPr>
        <p:spPr>
          <a:xfrm>
            <a:off x="3902075" y="9520238"/>
            <a:ext cx="2986088" cy="501650"/>
          </a:xfrm>
          <a:prstGeom prst="rect">
            <a:avLst/>
          </a:prstGeom>
        </p:spPr>
        <p:txBody>
          <a:bodyPr vert="horz" lIns="91440" tIns="45720" rIns="91440" bIns="45720" rtlCol="0" anchor="b"/>
          <a:lstStyle>
            <a:lvl1pPr algn="r">
              <a:defRPr sz="1200"/>
            </a:lvl1pPr>
          </a:lstStyle>
          <a:p>
            <a:fld id="{235C0292-931C-4052-BA79-22F9D7965F4C}" type="slidenum">
              <a:rPr lang="de-DE" smtClean="0"/>
              <a:t>‹#›</a:t>
            </a:fld>
            <a:endParaRPr lang="de-DE"/>
          </a:p>
        </p:txBody>
      </p:sp>
    </p:spTree>
    <p:extLst>
      <p:ext uri="{BB962C8B-B14F-4D97-AF65-F5344CB8AC3E}">
        <p14:creationId xmlns:p14="http://schemas.microsoft.com/office/powerpoint/2010/main" val="3730130208"/>
      </p:ext>
    </p:extLst>
  </p:cSld>
  <p:clrMap bg1="lt1" tx1="dk1" bg2="lt2" tx2="dk2" accent1="accent1" accent2="accent2" accent3="accent3" accent4="accent4" accent5="accent5" accent6="accent6" hlink="hlink" folHlink="folHlink"/>
</p:handoutMaster>
</file>

<file path=ppt/media/image10.jp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de-DE"/>
          </a:p>
        </p:txBody>
      </p:sp>
      <p:sp>
        <p:nvSpPr>
          <p:cNvPr id="3" name="Datumsplatzhalt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F498685-BAA3-6946-89FC-366C8F6B9995}" type="datetimeFigureOut">
              <a:rPr lang="de-DE" smtClean="0"/>
              <a:t>23.03.2025</a:t>
            </a:fld>
            <a:endParaRPr lang="de-DE"/>
          </a:p>
        </p:txBody>
      </p:sp>
      <p:sp>
        <p:nvSpPr>
          <p:cNvPr id="4" name="Folienbildplatzhalt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de-DE"/>
          </a:p>
        </p:txBody>
      </p:sp>
      <p:sp>
        <p:nvSpPr>
          <p:cNvPr id="5" name="Notizenplatzhalt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de-DE"/>
          </a:p>
        </p:txBody>
      </p:sp>
      <p:sp>
        <p:nvSpPr>
          <p:cNvPr id="7" name="Foliennummernplatzhalt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82C714C6-39AE-2C45-9EDD-885B3E79BE35}" type="slidenum">
              <a:rPr lang="de-DE" smtClean="0"/>
              <a:t>‹#›</a:t>
            </a:fld>
            <a:endParaRPr lang="de-DE"/>
          </a:p>
        </p:txBody>
      </p:sp>
    </p:spTree>
    <p:extLst>
      <p:ext uri="{BB962C8B-B14F-4D97-AF65-F5344CB8AC3E}">
        <p14:creationId xmlns:p14="http://schemas.microsoft.com/office/powerpoint/2010/main" val="3227659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82C714C6-39AE-2C45-9EDD-885B3E79BE35}" type="slidenum">
              <a:rPr lang="de-DE" smtClean="0"/>
              <a:t>6</a:t>
            </a:fld>
            <a:endParaRPr lang="de-DE"/>
          </a:p>
        </p:txBody>
      </p:sp>
    </p:spTree>
    <p:extLst>
      <p:ext uri="{BB962C8B-B14F-4D97-AF65-F5344CB8AC3E}">
        <p14:creationId xmlns:p14="http://schemas.microsoft.com/office/powerpoint/2010/main" val="478276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056719-FC39-9A35-DFA4-635F88C0584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8992A8D7-C588-9A88-72BC-629C903EA83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8A48EBE-CCCE-F357-0A75-0A9747D723E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BACF1FF-52EA-3793-F0B0-D0D25F6A015F}"/>
              </a:ext>
            </a:extLst>
          </p:cNvPr>
          <p:cNvSpPr>
            <a:spLocks noGrp="1"/>
          </p:cNvSpPr>
          <p:nvPr>
            <p:ph type="sldNum" sz="quarter" idx="5"/>
          </p:nvPr>
        </p:nvSpPr>
        <p:spPr/>
        <p:txBody>
          <a:bodyPr/>
          <a:lstStyle/>
          <a:p>
            <a:fld id="{82C714C6-39AE-2C45-9EDD-885B3E79BE35}" type="slidenum">
              <a:rPr lang="de-DE" smtClean="0"/>
              <a:t>24</a:t>
            </a:fld>
            <a:endParaRPr lang="de-DE"/>
          </a:p>
        </p:txBody>
      </p:sp>
    </p:spTree>
    <p:extLst>
      <p:ext uri="{BB962C8B-B14F-4D97-AF65-F5344CB8AC3E}">
        <p14:creationId xmlns:p14="http://schemas.microsoft.com/office/powerpoint/2010/main" val="607361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19244-359D-9E02-6A06-4CF420A7D476}"/>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31ACB7A-712C-47BC-6460-BECD8B4C18B9}"/>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FE3B854E-75F8-C790-8559-3A3A32F2145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5274E8C4-4C34-0332-62DA-703B90C6CE1E}"/>
              </a:ext>
            </a:extLst>
          </p:cNvPr>
          <p:cNvSpPr>
            <a:spLocks noGrp="1"/>
          </p:cNvSpPr>
          <p:nvPr>
            <p:ph type="sldNum" sz="quarter" idx="5"/>
          </p:nvPr>
        </p:nvSpPr>
        <p:spPr/>
        <p:txBody>
          <a:bodyPr/>
          <a:lstStyle/>
          <a:p>
            <a:fld id="{82C714C6-39AE-2C45-9EDD-885B3E79BE35}" type="slidenum">
              <a:rPr lang="de-DE" smtClean="0"/>
              <a:t>25</a:t>
            </a:fld>
            <a:endParaRPr lang="de-DE"/>
          </a:p>
        </p:txBody>
      </p:sp>
    </p:spTree>
    <p:extLst>
      <p:ext uri="{BB962C8B-B14F-4D97-AF65-F5344CB8AC3E}">
        <p14:creationId xmlns:p14="http://schemas.microsoft.com/office/powerpoint/2010/main" val="1794428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60453-20CC-5CB3-7766-EC0E0A551BB2}"/>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6B5E9F0-AEEE-61F0-334E-22C1F02092F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532F8A18-FD63-E2AB-77B5-F277BA103621}"/>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4D9EB1C7-D9E7-FE76-F0BB-ABD28EBE9D9E}"/>
              </a:ext>
            </a:extLst>
          </p:cNvPr>
          <p:cNvSpPr>
            <a:spLocks noGrp="1"/>
          </p:cNvSpPr>
          <p:nvPr>
            <p:ph type="sldNum" sz="quarter" idx="5"/>
          </p:nvPr>
        </p:nvSpPr>
        <p:spPr/>
        <p:txBody>
          <a:bodyPr/>
          <a:lstStyle/>
          <a:p>
            <a:fld id="{82C714C6-39AE-2C45-9EDD-885B3E79BE35}" type="slidenum">
              <a:rPr lang="de-DE" smtClean="0"/>
              <a:t>26</a:t>
            </a:fld>
            <a:endParaRPr lang="de-DE"/>
          </a:p>
        </p:txBody>
      </p:sp>
    </p:spTree>
    <p:extLst>
      <p:ext uri="{BB962C8B-B14F-4D97-AF65-F5344CB8AC3E}">
        <p14:creationId xmlns:p14="http://schemas.microsoft.com/office/powerpoint/2010/main" val="6868061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956C7-C2C0-6003-E615-2BFD72910C9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25CBF60C-412B-5DDF-8386-7A730A227B11}"/>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63EEC6E-4DF7-982D-5A2D-1E4AD387133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A64AFE6C-9EF9-2DD5-82B4-9E37ED779B1A}"/>
              </a:ext>
            </a:extLst>
          </p:cNvPr>
          <p:cNvSpPr>
            <a:spLocks noGrp="1"/>
          </p:cNvSpPr>
          <p:nvPr>
            <p:ph type="sldNum" sz="quarter" idx="5"/>
          </p:nvPr>
        </p:nvSpPr>
        <p:spPr/>
        <p:txBody>
          <a:bodyPr/>
          <a:lstStyle/>
          <a:p>
            <a:fld id="{82C714C6-39AE-2C45-9EDD-885B3E79BE35}" type="slidenum">
              <a:rPr lang="de-DE" smtClean="0"/>
              <a:t>27</a:t>
            </a:fld>
            <a:endParaRPr lang="de-DE"/>
          </a:p>
        </p:txBody>
      </p:sp>
    </p:spTree>
    <p:extLst>
      <p:ext uri="{BB962C8B-B14F-4D97-AF65-F5344CB8AC3E}">
        <p14:creationId xmlns:p14="http://schemas.microsoft.com/office/powerpoint/2010/main" val="1471754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E0D01F-127D-67C6-A712-BBC5A4B92B6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E72F7491-0C1B-7844-5531-75AEEF14B02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E611DE0-E17E-F966-88F2-A577542255F8}"/>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10EF27A-03F6-2066-4DDA-11F23CFABBEA}"/>
              </a:ext>
            </a:extLst>
          </p:cNvPr>
          <p:cNvSpPr>
            <a:spLocks noGrp="1"/>
          </p:cNvSpPr>
          <p:nvPr>
            <p:ph type="sldNum" sz="quarter" idx="5"/>
          </p:nvPr>
        </p:nvSpPr>
        <p:spPr/>
        <p:txBody>
          <a:bodyPr/>
          <a:lstStyle/>
          <a:p>
            <a:fld id="{82C714C6-39AE-2C45-9EDD-885B3E79BE35}" type="slidenum">
              <a:rPr lang="de-DE" smtClean="0"/>
              <a:t>28</a:t>
            </a:fld>
            <a:endParaRPr lang="de-DE"/>
          </a:p>
        </p:txBody>
      </p:sp>
    </p:spTree>
    <p:extLst>
      <p:ext uri="{BB962C8B-B14F-4D97-AF65-F5344CB8AC3E}">
        <p14:creationId xmlns:p14="http://schemas.microsoft.com/office/powerpoint/2010/main" val="1613456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D5DF8-D411-8805-072E-767A91672E5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279A425-647C-9577-4248-093F9D7181E3}"/>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7FE0207-2A21-1B89-FD29-0EEE8FF5B13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EE6AD52C-1B29-B934-4C42-D4F8DA2F8533}"/>
              </a:ext>
            </a:extLst>
          </p:cNvPr>
          <p:cNvSpPr>
            <a:spLocks noGrp="1"/>
          </p:cNvSpPr>
          <p:nvPr>
            <p:ph type="sldNum" sz="quarter" idx="5"/>
          </p:nvPr>
        </p:nvSpPr>
        <p:spPr/>
        <p:txBody>
          <a:bodyPr/>
          <a:lstStyle/>
          <a:p>
            <a:fld id="{82C714C6-39AE-2C45-9EDD-885B3E79BE35}" type="slidenum">
              <a:rPr lang="de-DE" smtClean="0"/>
              <a:t>29</a:t>
            </a:fld>
            <a:endParaRPr lang="de-DE"/>
          </a:p>
        </p:txBody>
      </p:sp>
    </p:spTree>
    <p:extLst>
      <p:ext uri="{BB962C8B-B14F-4D97-AF65-F5344CB8AC3E}">
        <p14:creationId xmlns:p14="http://schemas.microsoft.com/office/powerpoint/2010/main" val="38706132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75021-1EF2-8747-565F-E4FC37EDF36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B0466FD-0BCE-670C-804D-9EAB80CFBCB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2D2B5D96-2DA5-A929-296E-0E682440072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46C02E25-055F-17B0-7F7C-2C6A768004FE}"/>
              </a:ext>
            </a:extLst>
          </p:cNvPr>
          <p:cNvSpPr>
            <a:spLocks noGrp="1"/>
          </p:cNvSpPr>
          <p:nvPr>
            <p:ph type="sldNum" sz="quarter" idx="5"/>
          </p:nvPr>
        </p:nvSpPr>
        <p:spPr/>
        <p:txBody>
          <a:bodyPr/>
          <a:lstStyle/>
          <a:p>
            <a:fld id="{82C714C6-39AE-2C45-9EDD-885B3E79BE35}" type="slidenum">
              <a:rPr lang="de-DE" smtClean="0"/>
              <a:t>30</a:t>
            </a:fld>
            <a:endParaRPr lang="de-DE"/>
          </a:p>
        </p:txBody>
      </p:sp>
    </p:spTree>
    <p:extLst>
      <p:ext uri="{BB962C8B-B14F-4D97-AF65-F5344CB8AC3E}">
        <p14:creationId xmlns:p14="http://schemas.microsoft.com/office/powerpoint/2010/main" val="40639245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618A4-DDF7-0CEA-3B64-486B37BF91D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EE4A2577-CA82-5E99-EA5E-36E69CD8703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89DA5A70-F9A7-E79E-FAAA-14A8EAD0F64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924DD353-838F-0CBA-275A-936B1B9F19AB}"/>
              </a:ext>
            </a:extLst>
          </p:cNvPr>
          <p:cNvSpPr>
            <a:spLocks noGrp="1"/>
          </p:cNvSpPr>
          <p:nvPr>
            <p:ph type="sldNum" sz="quarter" idx="5"/>
          </p:nvPr>
        </p:nvSpPr>
        <p:spPr/>
        <p:txBody>
          <a:bodyPr/>
          <a:lstStyle/>
          <a:p>
            <a:fld id="{82C714C6-39AE-2C45-9EDD-885B3E79BE35}" type="slidenum">
              <a:rPr lang="de-DE" smtClean="0"/>
              <a:t>31</a:t>
            </a:fld>
            <a:endParaRPr lang="de-DE"/>
          </a:p>
        </p:txBody>
      </p:sp>
    </p:spTree>
    <p:extLst>
      <p:ext uri="{BB962C8B-B14F-4D97-AF65-F5344CB8AC3E}">
        <p14:creationId xmlns:p14="http://schemas.microsoft.com/office/powerpoint/2010/main" val="31610929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8B3F52-94D1-D08E-5A66-5049E53D646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177CDC7-4E54-7433-6BD4-4A2F9820E0C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3BB982F-D221-2170-806A-D476BB66F76C}"/>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6A7B9329-1626-9F95-85E1-761C16B796CD}"/>
              </a:ext>
            </a:extLst>
          </p:cNvPr>
          <p:cNvSpPr>
            <a:spLocks noGrp="1"/>
          </p:cNvSpPr>
          <p:nvPr>
            <p:ph type="sldNum" sz="quarter" idx="5"/>
          </p:nvPr>
        </p:nvSpPr>
        <p:spPr/>
        <p:txBody>
          <a:bodyPr/>
          <a:lstStyle/>
          <a:p>
            <a:fld id="{82C714C6-39AE-2C45-9EDD-885B3E79BE35}" type="slidenum">
              <a:rPr lang="de-DE" smtClean="0"/>
              <a:t>32</a:t>
            </a:fld>
            <a:endParaRPr lang="de-DE"/>
          </a:p>
        </p:txBody>
      </p:sp>
    </p:spTree>
    <p:extLst>
      <p:ext uri="{BB962C8B-B14F-4D97-AF65-F5344CB8AC3E}">
        <p14:creationId xmlns:p14="http://schemas.microsoft.com/office/powerpoint/2010/main" val="3849553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B0329C-E6EE-1CF7-2AA3-64A33E49793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EF989C9-DA49-754E-E2A0-FB0A8D96420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3282BB7-51C5-9626-4B89-E67F89CCBC95}"/>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93FCD082-3FD9-AF95-927D-CE72C00A03EC}"/>
              </a:ext>
            </a:extLst>
          </p:cNvPr>
          <p:cNvSpPr>
            <a:spLocks noGrp="1"/>
          </p:cNvSpPr>
          <p:nvPr>
            <p:ph type="sldNum" sz="quarter" idx="5"/>
          </p:nvPr>
        </p:nvSpPr>
        <p:spPr/>
        <p:txBody>
          <a:bodyPr/>
          <a:lstStyle/>
          <a:p>
            <a:fld id="{82C714C6-39AE-2C45-9EDD-885B3E79BE35}" type="slidenum">
              <a:rPr lang="de-DE" smtClean="0"/>
              <a:t>33</a:t>
            </a:fld>
            <a:endParaRPr lang="de-DE"/>
          </a:p>
        </p:txBody>
      </p:sp>
    </p:spTree>
    <p:extLst>
      <p:ext uri="{BB962C8B-B14F-4D97-AF65-F5344CB8AC3E}">
        <p14:creationId xmlns:p14="http://schemas.microsoft.com/office/powerpoint/2010/main" val="3827883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BBA8B-B052-85FA-1ED1-BE024DA10FDD}"/>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E972F4D-C860-5CEC-9A56-DAAA9C68F2A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59CEA883-5AED-F371-505C-F408AEBD8251}"/>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B200E48-7405-EBB3-70DB-CEF9EC53ECFB}"/>
              </a:ext>
            </a:extLst>
          </p:cNvPr>
          <p:cNvSpPr>
            <a:spLocks noGrp="1"/>
          </p:cNvSpPr>
          <p:nvPr>
            <p:ph type="sldNum" sz="quarter" idx="5"/>
          </p:nvPr>
        </p:nvSpPr>
        <p:spPr/>
        <p:txBody>
          <a:bodyPr/>
          <a:lstStyle/>
          <a:p>
            <a:fld id="{82C714C6-39AE-2C45-9EDD-885B3E79BE35}" type="slidenum">
              <a:rPr lang="de-DE" smtClean="0"/>
              <a:t>7</a:t>
            </a:fld>
            <a:endParaRPr lang="de-DE"/>
          </a:p>
        </p:txBody>
      </p:sp>
    </p:spTree>
    <p:extLst>
      <p:ext uri="{BB962C8B-B14F-4D97-AF65-F5344CB8AC3E}">
        <p14:creationId xmlns:p14="http://schemas.microsoft.com/office/powerpoint/2010/main" val="39127463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BF329-7107-F2A3-1EA4-1B662AC40234}"/>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62F24D1F-9165-A822-D11F-B84EF6779CDA}"/>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7C74532-CAEA-8C7D-DF4D-9E2A5EAF8D75}"/>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7F6F477-B744-22E3-8B44-662104320562}"/>
              </a:ext>
            </a:extLst>
          </p:cNvPr>
          <p:cNvSpPr>
            <a:spLocks noGrp="1"/>
          </p:cNvSpPr>
          <p:nvPr>
            <p:ph type="sldNum" sz="quarter" idx="5"/>
          </p:nvPr>
        </p:nvSpPr>
        <p:spPr/>
        <p:txBody>
          <a:bodyPr/>
          <a:lstStyle/>
          <a:p>
            <a:fld id="{82C714C6-39AE-2C45-9EDD-885B3E79BE35}" type="slidenum">
              <a:rPr lang="de-DE" smtClean="0"/>
              <a:t>34</a:t>
            </a:fld>
            <a:endParaRPr lang="de-DE"/>
          </a:p>
        </p:txBody>
      </p:sp>
    </p:spTree>
    <p:extLst>
      <p:ext uri="{BB962C8B-B14F-4D97-AF65-F5344CB8AC3E}">
        <p14:creationId xmlns:p14="http://schemas.microsoft.com/office/powerpoint/2010/main" val="17842696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8A5B2-0657-B208-8835-FEE24759F81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8CED1270-4C93-6CB3-1E72-B64FD79D46A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20A01971-3EF3-CDD0-DE58-B8F03DE9CBA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E8B55172-642F-8C8D-E1DE-A04B07919D05}"/>
              </a:ext>
            </a:extLst>
          </p:cNvPr>
          <p:cNvSpPr>
            <a:spLocks noGrp="1"/>
          </p:cNvSpPr>
          <p:nvPr>
            <p:ph type="sldNum" sz="quarter" idx="5"/>
          </p:nvPr>
        </p:nvSpPr>
        <p:spPr/>
        <p:txBody>
          <a:bodyPr/>
          <a:lstStyle/>
          <a:p>
            <a:fld id="{82C714C6-39AE-2C45-9EDD-885B3E79BE35}" type="slidenum">
              <a:rPr lang="de-DE" smtClean="0"/>
              <a:t>35</a:t>
            </a:fld>
            <a:endParaRPr lang="de-DE"/>
          </a:p>
        </p:txBody>
      </p:sp>
    </p:spTree>
    <p:extLst>
      <p:ext uri="{BB962C8B-B14F-4D97-AF65-F5344CB8AC3E}">
        <p14:creationId xmlns:p14="http://schemas.microsoft.com/office/powerpoint/2010/main" val="32055598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F5390-5279-C100-C8FB-58A8FEE8329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13CE28E-00D6-24F7-740F-79FA65B708A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78798ED4-781E-1BA4-58DC-F5D616157A00}"/>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15458F0-C87E-FAA8-80A5-5C1CA0211DD1}"/>
              </a:ext>
            </a:extLst>
          </p:cNvPr>
          <p:cNvSpPr>
            <a:spLocks noGrp="1"/>
          </p:cNvSpPr>
          <p:nvPr>
            <p:ph type="sldNum" sz="quarter" idx="5"/>
          </p:nvPr>
        </p:nvSpPr>
        <p:spPr/>
        <p:txBody>
          <a:bodyPr/>
          <a:lstStyle/>
          <a:p>
            <a:fld id="{82C714C6-39AE-2C45-9EDD-885B3E79BE35}" type="slidenum">
              <a:rPr lang="de-DE" smtClean="0"/>
              <a:t>36</a:t>
            </a:fld>
            <a:endParaRPr lang="de-DE"/>
          </a:p>
        </p:txBody>
      </p:sp>
    </p:spTree>
    <p:extLst>
      <p:ext uri="{BB962C8B-B14F-4D97-AF65-F5344CB8AC3E}">
        <p14:creationId xmlns:p14="http://schemas.microsoft.com/office/powerpoint/2010/main" val="38703838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815E73-A8F1-7967-97BC-25FF21C6EBA6}"/>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222635EE-81BC-68CF-8B83-3677A74B7C7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44BD72B-5EB5-3F59-51EB-61F75986CFB0}"/>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62153829-30A0-D4A2-19AB-BAB4CBE51D8F}"/>
              </a:ext>
            </a:extLst>
          </p:cNvPr>
          <p:cNvSpPr>
            <a:spLocks noGrp="1"/>
          </p:cNvSpPr>
          <p:nvPr>
            <p:ph type="sldNum" sz="quarter" idx="5"/>
          </p:nvPr>
        </p:nvSpPr>
        <p:spPr/>
        <p:txBody>
          <a:bodyPr/>
          <a:lstStyle/>
          <a:p>
            <a:fld id="{82C714C6-39AE-2C45-9EDD-885B3E79BE35}" type="slidenum">
              <a:rPr lang="de-DE" smtClean="0"/>
              <a:t>37</a:t>
            </a:fld>
            <a:endParaRPr lang="de-DE"/>
          </a:p>
        </p:txBody>
      </p:sp>
    </p:spTree>
    <p:extLst>
      <p:ext uri="{BB962C8B-B14F-4D97-AF65-F5344CB8AC3E}">
        <p14:creationId xmlns:p14="http://schemas.microsoft.com/office/powerpoint/2010/main" val="7890200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61372D-01D7-D24A-0081-B791ED03665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49471D1-3E0A-9904-27E4-AAC2357C159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5E0C7C36-93AF-7DFD-8F65-2C9AC818CAF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84DB4D87-5CF1-0360-6AC5-1FB4752839AB}"/>
              </a:ext>
            </a:extLst>
          </p:cNvPr>
          <p:cNvSpPr>
            <a:spLocks noGrp="1"/>
          </p:cNvSpPr>
          <p:nvPr>
            <p:ph type="sldNum" sz="quarter" idx="5"/>
          </p:nvPr>
        </p:nvSpPr>
        <p:spPr/>
        <p:txBody>
          <a:bodyPr/>
          <a:lstStyle/>
          <a:p>
            <a:fld id="{82C714C6-39AE-2C45-9EDD-885B3E79BE35}" type="slidenum">
              <a:rPr lang="de-DE" smtClean="0"/>
              <a:t>38</a:t>
            </a:fld>
            <a:endParaRPr lang="de-DE"/>
          </a:p>
        </p:txBody>
      </p:sp>
    </p:spTree>
    <p:extLst>
      <p:ext uri="{BB962C8B-B14F-4D97-AF65-F5344CB8AC3E}">
        <p14:creationId xmlns:p14="http://schemas.microsoft.com/office/powerpoint/2010/main" val="3843797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5B912E-8F7C-5C60-1752-DCAC3BA5A51D}"/>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118A2F2-AA2D-59B0-3FAA-960B785EA8D8}"/>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EC37711-D836-F9DD-5A1F-A20B96F3BB05}"/>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FBDCC152-8B8D-111C-1869-61CFD1B40626}"/>
              </a:ext>
            </a:extLst>
          </p:cNvPr>
          <p:cNvSpPr>
            <a:spLocks noGrp="1"/>
          </p:cNvSpPr>
          <p:nvPr>
            <p:ph type="sldNum" sz="quarter" idx="5"/>
          </p:nvPr>
        </p:nvSpPr>
        <p:spPr/>
        <p:txBody>
          <a:bodyPr/>
          <a:lstStyle/>
          <a:p>
            <a:fld id="{82C714C6-39AE-2C45-9EDD-885B3E79BE35}" type="slidenum">
              <a:rPr lang="de-DE" smtClean="0"/>
              <a:t>39</a:t>
            </a:fld>
            <a:endParaRPr lang="de-DE"/>
          </a:p>
        </p:txBody>
      </p:sp>
    </p:spTree>
    <p:extLst>
      <p:ext uri="{BB962C8B-B14F-4D97-AF65-F5344CB8AC3E}">
        <p14:creationId xmlns:p14="http://schemas.microsoft.com/office/powerpoint/2010/main" val="481762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50C905-D28B-74AF-00D9-278650B642A0}"/>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A269298-98CA-2AB1-A3FD-53FE17DEA35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CCB9655-1129-59B2-0609-3A331F09129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C2FFD50-23EE-AA79-B4B3-739D827817F7}"/>
              </a:ext>
            </a:extLst>
          </p:cNvPr>
          <p:cNvSpPr>
            <a:spLocks noGrp="1"/>
          </p:cNvSpPr>
          <p:nvPr>
            <p:ph type="sldNum" sz="quarter" idx="5"/>
          </p:nvPr>
        </p:nvSpPr>
        <p:spPr/>
        <p:txBody>
          <a:bodyPr/>
          <a:lstStyle/>
          <a:p>
            <a:fld id="{82C714C6-39AE-2C45-9EDD-885B3E79BE35}" type="slidenum">
              <a:rPr lang="de-DE" smtClean="0"/>
              <a:t>40</a:t>
            </a:fld>
            <a:endParaRPr lang="de-DE"/>
          </a:p>
        </p:txBody>
      </p:sp>
    </p:spTree>
    <p:extLst>
      <p:ext uri="{BB962C8B-B14F-4D97-AF65-F5344CB8AC3E}">
        <p14:creationId xmlns:p14="http://schemas.microsoft.com/office/powerpoint/2010/main" val="30040415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AC462-09A9-E8D4-A333-7CE4FCEBEA0D}"/>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C64EB29B-DFA3-5B9F-EFD4-0101726D3034}"/>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76427C0F-727D-C546-816F-199596773F31}"/>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B214A01-7E47-B45D-5B8C-A97DC5963926}"/>
              </a:ext>
            </a:extLst>
          </p:cNvPr>
          <p:cNvSpPr>
            <a:spLocks noGrp="1"/>
          </p:cNvSpPr>
          <p:nvPr>
            <p:ph type="sldNum" sz="quarter" idx="5"/>
          </p:nvPr>
        </p:nvSpPr>
        <p:spPr/>
        <p:txBody>
          <a:bodyPr/>
          <a:lstStyle/>
          <a:p>
            <a:fld id="{82C714C6-39AE-2C45-9EDD-885B3E79BE35}" type="slidenum">
              <a:rPr lang="de-DE" smtClean="0"/>
              <a:t>41</a:t>
            </a:fld>
            <a:endParaRPr lang="de-DE"/>
          </a:p>
        </p:txBody>
      </p:sp>
    </p:spTree>
    <p:extLst>
      <p:ext uri="{BB962C8B-B14F-4D97-AF65-F5344CB8AC3E}">
        <p14:creationId xmlns:p14="http://schemas.microsoft.com/office/powerpoint/2010/main" val="3501919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27DD36-CA32-9DA9-7A72-BBA40E396E7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805C165B-EB8E-3987-3EDD-7A21FD4C9CDD}"/>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A9E335D6-734A-1D8A-6371-704F080FE5C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69805AC-C1E0-1D2B-E3E4-3B712E66E20B}"/>
              </a:ext>
            </a:extLst>
          </p:cNvPr>
          <p:cNvSpPr>
            <a:spLocks noGrp="1"/>
          </p:cNvSpPr>
          <p:nvPr>
            <p:ph type="sldNum" sz="quarter" idx="5"/>
          </p:nvPr>
        </p:nvSpPr>
        <p:spPr/>
        <p:txBody>
          <a:bodyPr/>
          <a:lstStyle/>
          <a:p>
            <a:fld id="{82C714C6-39AE-2C45-9EDD-885B3E79BE35}" type="slidenum">
              <a:rPr lang="de-DE" smtClean="0"/>
              <a:t>42</a:t>
            </a:fld>
            <a:endParaRPr lang="de-DE"/>
          </a:p>
        </p:txBody>
      </p:sp>
    </p:spTree>
    <p:extLst>
      <p:ext uri="{BB962C8B-B14F-4D97-AF65-F5344CB8AC3E}">
        <p14:creationId xmlns:p14="http://schemas.microsoft.com/office/powerpoint/2010/main" val="6259384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594EF-B25F-2A8D-F658-DDC004BDDB1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5BA141BA-38A8-149F-B228-05F38B6F6AC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EED6874-B6BD-96B9-4401-C87368BE03AC}"/>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46EE7C24-253E-0314-77E4-D36F1143F252}"/>
              </a:ext>
            </a:extLst>
          </p:cNvPr>
          <p:cNvSpPr>
            <a:spLocks noGrp="1"/>
          </p:cNvSpPr>
          <p:nvPr>
            <p:ph type="sldNum" sz="quarter" idx="5"/>
          </p:nvPr>
        </p:nvSpPr>
        <p:spPr/>
        <p:txBody>
          <a:bodyPr/>
          <a:lstStyle/>
          <a:p>
            <a:fld id="{82C714C6-39AE-2C45-9EDD-885B3E79BE35}" type="slidenum">
              <a:rPr lang="de-DE" smtClean="0"/>
              <a:t>43</a:t>
            </a:fld>
            <a:endParaRPr lang="de-DE"/>
          </a:p>
        </p:txBody>
      </p:sp>
    </p:spTree>
    <p:extLst>
      <p:ext uri="{BB962C8B-B14F-4D97-AF65-F5344CB8AC3E}">
        <p14:creationId xmlns:p14="http://schemas.microsoft.com/office/powerpoint/2010/main" val="26777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C6E85-2D1E-7060-B278-85D5AB49966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C52E915B-0DC4-79EA-F29A-307D0017D45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DDB0BD1-C83D-EBED-33F4-0D97FB470ABC}"/>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C2D413F-8451-DA63-C99F-8AFF801615B3}"/>
              </a:ext>
            </a:extLst>
          </p:cNvPr>
          <p:cNvSpPr>
            <a:spLocks noGrp="1"/>
          </p:cNvSpPr>
          <p:nvPr>
            <p:ph type="sldNum" sz="quarter" idx="5"/>
          </p:nvPr>
        </p:nvSpPr>
        <p:spPr/>
        <p:txBody>
          <a:bodyPr/>
          <a:lstStyle/>
          <a:p>
            <a:fld id="{82C714C6-39AE-2C45-9EDD-885B3E79BE35}" type="slidenum">
              <a:rPr lang="de-DE" smtClean="0"/>
              <a:t>8</a:t>
            </a:fld>
            <a:endParaRPr lang="de-DE"/>
          </a:p>
        </p:txBody>
      </p:sp>
    </p:spTree>
    <p:extLst>
      <p:ext uri="{BB962C8B-B14F-4D97-AF65-F5344CB8AC3E}">
        <p14:creationId xmlns:p14="http://schemas.microsoft.com/office/powerpoint/2010/main" val="18955834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9395F-DC4B-A4F0-529C-4FE14C5170E0}"/>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0981C1E-E3DE-59C7-C530-85F7446CF08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F7611561-CE92-232A-8540-63F8E51EC146}"/>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7B379CF3-9D85-79C1-7D43-A017439435B8}"/>
              </a:ext>
            </a:extLst>
          </p:cNvPr>
          <p:cNvSpPr>
            <a:spLocks noGrp="1"/>
          </p:cNvSpPr>
          <p:nvPr>
            <p:ph type="sldNum" sz="quarter" idx="5"/>
          </p:nvPr>
        </p:nvSpPr>
        <p:spPr/>
        <p:txBody>
          <a:bodyPr/>
          <a:lstStyle/>
          <a:p>
            <a:fld id="{82C714C6-39AE-2C45-9EDD-885B3E79BE35}" type="slidenum">
              <a:rPr lang="de-DE" smtClean="0"/>
              <a:t>44</a:t>
            </a:fld>
            <a:endParaRPr lang="de-DE"/>
          </a:p>
        </p:txBody>
      </p:sp>
    </p:spTree>
    <p:extLst>
      <p:ext uri="{BB962C8B-B14F-4D97-AF65-F5344CB8AC3E}">
        <p14:creationId xmlns:p14="http://schemas.microsoft.com/office/powerpoint/2010/main" val="24243090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895B3A-CCA2-2482-ADBE-6F8469979524}"/>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8E2F2054-C249-0B84-BF9C-8DB2FF13FEE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4A63AF1-ABF6-81D0-E2E7-6EC2666E97B6}"/>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D1C1D4FD-ED69-5FFF-749A-740C21994C86}"/>
              </a:ext>
            </a:extLst>
          </p:cNvPr>
          <p:cNvSpPr>
            <a:spLocks noGrp="1"/>
          </p:cNvSpPr>
          <p:nvPr>
            <p:ph type="sldNum" sz="quarter" idx="5"/>
          </p:nvPr>
        </p:nvSpPr>
        <p:spPr/>
        <p:txBody>
          <a:bodyPr/>
          <a:lstStyle/>
          <a:p>
            <a:fld id="{82C714C6-39AE-2C45-9EDD-885B3E79BE35}" type="slidenum">
              <a:rPr lang="de-DE" smtClean="0"/>
              <a:t>45</a:t>
            </a:fld>
            <a:endParaRPr lang="de-DE"/>
          </a:p>
        </p:txBody>
      </p:sp>
    </p:spTree>
    <p:extLst>
      <p:ext uri="{BB962C8B-B14F-4D97-AF65-F5344CB8AC3E}">
        <p14:creationId xmlns:p14="http://schemas.microsoft.com/office/powerpoint/2010/main" val="40385345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C2D69-91D7-EFE2-A352-BEB3DA4EA43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9B7AABE-F835-C6B3-8BB6-C5F8106C60B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740933F6-C135-3913-A665-B34A3A60342A}"/>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DB0CA9C9-4E89-6DA8-689C-2FC837735300}"/>
              </a:ext>
            </a:extLst>
          </p:cNvPr>
          <p:cNvSpPr>
            <a:spLocks noGrp="1"/>
          </p:cNvSpPr>
          <p:nvPr>
            <p:ph type="sldNum" sz="quarter" idx="5"/>
          </p:nvPr>
        </p:nvSpPr>
        <p:spPr/>
        <p:txBody>
          <a:bodyPr/>
          <a:lstStyle/>
          <a:p>
            <a:fld id="{82C714C6-39AE-2C45-9EDD-885B3E79BE35}" type="slidenum">
              <a:rPr lang="de-DE" smtClean="0"/>
              <a:t>46</a:t>
            </a:fld>
            <a:endParaRPr lang="de-DE"/>
          </a:p>
        </p:txBody>
      </p:sp>
    </p:spTree>
    <p:extLst>
      <p:ext uri="{BB962C8B-B14F-4D97-AF65-F5344CB8AC3E}">
        <p14:creationId xmlns:p14="http://schemas.microsoft.com/office/powerpoint/2010/main" val="37651096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3B796-5131-4A69-A4F2-D3D98B72438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EECBDDB-4205-FFDA-D322-7E1005C56D1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BFE754B-A93A-60B4-5A30-7A50F37856BB}"/>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F5F7911-9DEF-F8E5-11FC-10102DDA2030}"/>
              </a:ext>
            </a:extLst>
          </p:cNvPr>
          <p:cNvSpPr>
            <a:spLocks noGrp="1"/>
          </p:cNvSpPr>
          <p:nvPr>
            <p:ph type="sldNum" sz="quarter" idx="5"/>
          </p:nvPr>
        </p:nvSpPr>
        <p:spPr/>
        <p:txBody>
          <a:bodyPr/>
          <a:lstStyle/>
          <a:p>
            <a:fld id="{82C714C6-39AE-2C45-9EDD-885B3E79BE35}" type="slidenum">
              <a:rPr lang="de-DE" smtClean="0"/>
              <a:t>47</a:t>
            </a:fld>
            <a:endParaRPr lang="de-DE"/>
          </a:p>
        </p:txBody>
      </p:sp>
    </p:spTree>
    <p:extLst>
      <p:ext uri="{BB962C8B-B14F-4D97-AF65-F5344CB8AC3E}">
        <p14:creationId xmlns:p14="http://schemas.microsoft.com/office/powerpoint/2010/main" val="8630277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44CD5E-4CD9-21A4-D348-280B384FB5E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2D5EE51-EDB7-074D-6223-17488887FD6D}"/>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C102A04-3D58-AD3F-CFB0-AD6A30D634AB}"/>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339E7F29-2E06-CB18-AADD-386510E3E1EC}"/>
              </a:ext>
            </a:extLst>
          </p:cNvPr>
          <p:cNvSpPr>
            <a:spLocks noGrp="1"/>
          </p:cNvSpPr>
          <p:nvPr>
            <p:ph type="sldNum" sz="quarter" idx="5"/>
          </p:nvPr>
        </p:nvSpPr>
        <p:spPr/>
        <p:txBody>
          <a:bodyPr/>
          <a:lstStyle/>
          <a:p>
            <a:fld id="{82C714C6-39AE-2C45-9EDD-885B3E79BE35}" type="slidenum">
              <a:rPr lang="de-DE" smtClean="0"/>
              <a:t>48</a:t>
            </a:fld>
            <a:endParaRPr lang="de-DE"/>
          </a:p>
        </p:txBody>
      </p:sp>
    </p:spTree>
    <p:extLst>
      <p:ext uri="{BB962C8B-B14F-4D97-AF65-F5344CB8AC3E}">
        <p14:creationId xmlns:p14="http://schemas.microsoft.com/office/powerpoint/2010/main" val="33394031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7065F-B5BF-2EFB-E6F4-510DD2FCD568}"/>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AB2C720-65CE-3EFD-0443-9DA11263CB9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7C853977-C3D4-CFFF-61F2-EE49AFB8C5A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CE1D52A-1ED8-92FE-3DB1-5A34E9788B31}"/>
              </a:ext>
            </a:extLst>
          </p:cNvPr>
          <p:cNvSpPr>
            <a:spLocks noGrp="1"/>
          </p:cNvSpPr>
          <p:nvPr>
            <p:ph type="sldNum" sz="quarter" idx="5"/>
          </p:nvPr>
        </p:nvSpPr>
        <p:spPr/>
        <p:txBody>
          <a:bodyPr/>
          <a:lstStyle/>
          <a:p>
            <a:fld id="{82C714C6-39AE-2C45-9EDD-885B3E79BE35}" type="slidenum">
              <a:rPr lang="de-DE" smtClean="0"/>
              <a:t>49</a:t>
            </a:fld>
            <a:endParaRPr lang="de-DE"/>
          </a:p>
        </p:txBody>
      </p:sp>
    </p:spTree>
    <p:extLst>
      <p:ext uri="{BB962C8B-B14F-4D97-AF65-F5344CB8AC3E}">
        <p14:creationId xmlns:p14="http://schemas.microsoft.com/office/powerpoint/2010/main" val="764040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BF35A-3B56-C9FE-BAF1-4C69681E102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5C87BDF-2D7F-7B56-4C51-191EC186DC8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3E80533-1970-0D46-8A99-CB52FFEAB85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0E83E84-DA6C-38F8-A9B6-85FCF0035420}"/>
              </a:ext>
            </a:extLst>
          </p:cNvPr>
          <p:cNvSpPr>
            <a:spLocks noGrp="1"/>
          </p:cNvSpPr>
          <p:nvPr>
            <p:ph type="sldNum" sz="quarter" idx="5"/>
          </p:nvPr>
        </p:nvSpPr>
        <p:spPr/>
        <p:txBody>
          <a:bodyPr/>
          <a:lstStyle/>
          <a:p>
            <a:fld id="{82C714C6-39AE-2C45-9EDD-885B3E79BE35}" type="slidenum">
              <a:rPr lang="de-DE" smtClean="0"/>
              <a:t>50</a:t>
            </a:fld>
            <a:endParaRPr lang="de-DE"/>
          </a:p>
        </p:txBody>
      </p:sp>
    </p:spTree>
    <p:extLst>
      <p:ext uri="{BB962C8B-B14F-4D97-AF65-F5344CB8AC3E}">
        <p14:creationId xmlns:p14="http://schemas.microsoft.com/office/powerpoint/2010/main" val="12699162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C69E4-6161-E1E7-72AC-107A08740CE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4BEA7FC-9F85-8937-2E58-D73F32D325B4}"/>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F371126-D42F-5FB3-E712-BE0EED02864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63522F7-A91E-9961-5BAB-3B81D21873A5}"/>
              </a:ext>
            </a:extLst>
          </p:cNvPr>
          <p:cNvSpPr>
            <a:spLocks noGrp="1"/>
          </p:cNvSpPr>
          <p:nvPr>
            <p:ph type="sldNum" sz="quarter" idx="5"/>
          </p:nvPr>
        </p:nvSpPr>
        <p:spPr/>
        <p:txBody>
          <a:bodyPr/>
          <a:lstStyle/>
          <a:p>
            <a:fld id="{82C714C6-39AE-2C45-9EDD-885B3E79BE35}" type="slidenum">
              <a:rPr lang="de-DE" smtClean="0"/>
              <a:t>51</a:t>
            </a:fld>
            <a:endParaRPr lang="de-DE"/>
          </a:p>
        </p:txBody>
      </p:sp>
    </p:spTree>
    <p:extLst>
      <p:ext uri="{BB962C8B-B14F-4D97-AF65-F5344CB8AC3E}">
        <p14:creationId xmlns:p14="http://schemas.microsoft.com/office/powerpoint/2010/main" val="21800206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A0FB1F-98B9-EC3A-4EF7-51EBBF9348C8}"/>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61FAC128-5A28-1783-B6DB-7A5BC7629A0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4089A01B-DE18-667A-320A-1D3EE03CFD7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FE1E08D4-859E-2743-D326-A25108570B4E}"/>
              </a:ext>
            </a:extLst>
          </p:cNvPr>
          <p:cNvSpPr>
            <a:spLocks noGrp="1"/>
          </p:cNvSpPr>
          <p:nvPr>
            <p:ph type="sldNum" sz="quarter" idx="5"/>
          </p:nvPr>
        </p:nvSpPr>
        <p:spPr/>
        <p:txBody>
          <a:bodyPr/>
          <a:lstStyle/>
          <a:p>
            <a:fld id="{82C714C6-39AE-2C45-9EDD-885B3E79BE35}" type="slidenum">
              <a:rPr lang="de-DE" smtClean="0"/>
              <a:t>52</a:t>
            </a:fld>
            <a:endParaRPr lang="de-DE"/>
          </a:p>
        </p:txBody>
      </p:sp>
    </p:spTree>
    <p:extLst>
      <p:ext uri="{BB962C8B-B14F-4D97-AF65-F5344CB8AC3E}">
        <p14:creationId xmlns:p14="http://schemas.microsoft.com/office/powerpoint/2010/main" val="2743343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1BB0ED-33C2-0B03-FAD6-7381A01835B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14E9901-6B4C-9361-AEEA-184409881BF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50E15DD-FF9F-ED6F-181D-E7004F54306D}"/>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6C72150D-234D-BF13-C1AE-F5E7216BA14A}"/>
              </a:ext>
            </a:extLst>
          </p:cNvPr>
          <p:cNvSpPr>
            <a:spLocks noGrp="1"/>
          </p:cNvSpPr>
          <p:nvPr>
            <p:ph type="sldNum" sz="quarter" idx="5"/>
          </p:nvPr>
        </p:nvSpPr>
        <p:spPr/>
        <p:txBody>
          <a:bodyPr/>
          <a:lstStyle/>
          <a:p>
            <a:fld id="{82C714C6-39AE-2C45-9EDD-885B3E79BE35}" type="slidenum">
              <a:rPr lang="de-DE" smtClean="0"/>
              <a:t>53</a:t>
            </a:fld>
            <a:endParaRPr lang="de-DE"/>
          </a:p>
        </p:txBody>
      </p:sp>
    </p:spTree>
    <p:extLst>
      <p:ext uri="{BB962C8B-B14F-4D97-AF65-F5344CB8AC3E}">
        <p14:creationId xmlns:p14="http://schemas.microsoft.com/office/powerpoint/2010/main" val="3844792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57046-A17E-2F08-32E8-3B1DA564A25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E4AF3FB-7937-CE17-9085-66BF66A76EE4}"/>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3AB24D6-6845-42E9-1226-1620C24300A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CB101AD3-DC4F-43E1-C2B8-AED082482AB3}"/>
              </a:ext>
            </a:extLst>
          </p:cNvPr>
          <p:cNvSpPr>
            <a:spLocks noGrp="1"/>
          </p:cNvSpPr>
          <p:nvPr>
            <p:ph type="sldNum" sz="quarter" idx="5"/>
          </p:nvPr>
        </p:nvSpPr>
        <p:spPr/>
        <p:txBody>
          <a:bodyPr/>
          <a:lstStyle/>
          <a:p>
            <a:fld id="{82C714C6-39AE-2C45-9EDD-885B3E79BE35}" type="slidenum">
              <a:rPr lang="de-DE" smtClean="0"/>
              <a:t>9</a:t>
            </a:fld>
            <a:endParaRPr lang="de-DE"/>
          </a:p>
        </p:txBody>
      </p:sp>
    </p:spTree>
    <p:extLst>
      <p:ext uri="{BB962C8B-B14F-4D97-AF65-F5344CB8AC3E}">
        <p14:creationId xmlns:p14="http://schemas.microsoft.com/office/powerpoint/2010/main" val="12336306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8B1ED-38F2-178C-68D4-73937B68861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897078C-355B-1A3E-8525-B1A2B405E775}"/>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D18D95BF-6532-9B99-9BE7-B8663DD5B547}"/>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F319E2E7-D96C-9BC7-82FC-97D2C499C1C3}"/>
              </a:ext>
            </a:extLst>
          </p:cNvPr>
          <p:cNvSpPr>
            <a:spLocks noGrp="1"/>
          </p:cNvSpPr>
          <p:nvPr>
            <p:ph type="sldNum" sz="quarter" idx="5"/>
          </p:nvPr>
        </p:nvSpPr>
        <p:spPr/>
        <p:txBody>
          <a:bodyPr/>
          <a:lstStyle/>
          <a:p>
            <a:fld id="{82C714C6-39AE-2C45-9EDD-885B3E79BE35}" type="slidenum">
              <a:rPr lang="de-DE" smtClean="0"/>
              <a:t>54</a:t>
            </a:fld>
            <a:endParaRPr lang="de-DE"/>
          </a:p>
        </p:txBody>
      </p:sp>
    </p:spTree>
    <p:extLst>
      <p:ext uri="{BB962C8B-B14F-4D97-AF65-F5344CB8AC3E}">
        <p14:creationId xmlns:p14="http://schemas.microsoft.com/office/powerpoint/2010/main" val="14291496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069B8-B143-8B8D-16AA-78E1F930570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AE51E235-C5C2-0B61-476D-E31F35F813D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5F288C0-4D90-6F72-A6DA-67085425DDAB}"/>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3DEC973C-34B9-A52B-0D9B-EF0C02BCFE58}"/>
              </a:ext>
            </a:extLst>
          </p:cNvPr>
          <p:cNvSpPr>
            <a:spLocks noGrp="1"/>
          </p:cNvSpPr>
          <p:nvPr>
            <p:ph type="sldNum" sz="quarter" idx="5"/>
          </p:nvPr>
        </p:nvSpPr>
        <p:spPr/>
        <p:txBody>
          <a:bodyPr/>
          <a:lstStyle/>
          <a:p>
            <a:fld id="{82C714C6-39AE-2C45-9EDD-885B3E79BE35}" type="slidenum">
              <a:rPr lang="de-DE" smtClean="0"/>
              <a:t>55</a:t>
            </a:fld>
            <a:endParaRPr lang="de-DE"/>
          </a:p>
        </p:txBody>
      </p:sp>
    </p:spTree>
    <p:extLst>
      <p:ext uri="{BB962C8B-B14F-4D97-AF65-F5344CB8AC3E}">
        <p14:creationId xmlns:p14="http://schemas.microsoft.com/office/powerpoint/2010/main" val="24463479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AAD94-6CFB-9ACA-3B9F-9987F4150512}"/>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BD1CEC01-58A0-14A1-B4E6-E031DB2F6BEC}"/>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D8A83C3-31E1-350F-E139-102B6207E170}"/>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931C9D9B-370D-3CD4-8F35-EDACBD827B14}"/>
              </a:ext>
            </a:extLst>
          </p:cNvPr>
          <p:cNvSpPr>
            <a:spLocks noGrp="1"/>
          </p:cNvSpPr>
          <p:nvPr>
            <p:ph type="sldNum" sz="quarter" idx="5"/>
          </p:nvPr>
        </p:nvSpPr>
        <p:spPr/>
        <p:txBody>
          <a:bodyPr/>
          <a:lstStyle/>
          <a:p>
            <a:fld id="{82C714C6-39AE-2C45-9EDD-885B3E79BE35}" type="slidenum">
              <a:rPr lang="de-DE" smtClean="0"/>
              <a:t>56</a:t>
            </a:fld>
            <a:endParaRPr lang="de-DE"/>
          </a:p>
        </p:txBody>
      </p:sp>
    </p:spTree>
    <p:extLst>
      <p:ext uri="{BB962C8B-B14F-4D97-AF65-F5344CB8AC3E}">
        <p14:creationId xmlns:p14="http://schemas.microsoft.com/office/powerpoint/2010/main" val="23605844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11D907-2827-0737-CA64-4487FCFEE5B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7BD4F06-29A8-2F05-1A61-64EADE23E143}"/>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A17AA9BA-B414-CC35-4346-EAD7CD0B2FAD}"/>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E9B85F1B-9F12-2AB2-9E82-3A3882A9A9DB}"/>
              </a:ext>
            </a:extLst>
          </p:cNvPr>
          <p:cNvSpPr>
            <a:spLocks noGrp="1"/>
          </p:cNvSpPr>
          <p:nvPr>
            <p:ph type="sldNum" sz="quarter" idx="5"/>
          </p:nvPr>
        </p:nvSpPr>
        <p:spPr/>
        <p:txBody>
          <a:bodyPr/>
          <a:lstStyle/>
          <a:p>
            <a:fld id="{82C714C6-39AE-2C45-9EDD-885B3E79BE35}" type="slidenum">
              <a:rPr lang="de-DE" smtClean="0"/>
              <a:t>57</a:t>
            </a:fld>
            <a:endParaRPr lang="de-DE"/>
          </a:p>
        </p:txBody>
      </p:sp>
    </p:spTree>
    <p:extLst>
      <p:ext uri="{BB962C8B-B14F-4D97-AF65-F5344CB8AC3E}">
        <p14:creationId xmlns:p14="http://schemas.microsoft.com/office/powerpoint/2010/main" val="42241068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F28A1-7953-B350-B7EB-6F6A67EB92B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58887EC6-DF4A-9B2E-89A1-9881615B10CD}"/>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71960D42-08D4-7D21-9EFB-1D475CDCC63A}"/>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40E726C-EAE3-3501-4AC7-CACD394DCD85}"/>
              </a:ext>
            </a:extLst>
          </p:cNvPr>
          <p:cNvSpPr>
            <a:spLocks noGrp="1"/>
          </p:cNvSpPr>
          <p:nvPr>
            <p:ph type="sldNum" sz="quarter" idx="5"/>
          </p:nvPr>
        </p:nvSpPr>
        <p:spPr/>
        <p:txBody>
          <a:bodyPr/>
          <a:lstStyle/>
          <a:p>
            <a:fld id="{82C714C6-39AE-2C45-9EDD-885B3E79BE35}" type="slidenum">
              <a:rPr lang="de-DE" smtClean="0"/>
              <a:t>58</a:t>
            </a:fld>
            <a:endParaRPr lang="de-DE"/>
          </a:p>
        </p:txBody>
      </p:sp>
    </p:spTree>
    <p:extLst>
      <p:ext uri="{BB962C8B-B14F-4D97-AF65-F5344CB8AC3E}">
        <p14:creationId xmlns:p14="http://schemas.microsoft.com/office/powerpoint/2010/main" val="20693043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152B6D-AFBD-13D2-5A03-7FF62A5D236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B9B1E29-9CC7-99B8-9525-A477CD6DF2D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DC3002D-CF57-08CF-65C2-0D9CDAD8C84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76AE2589-3EF5-EB72-BDB6-2E2AD61ED975}"/>
              </a:ext>
            </a:extLst>
          </p:cNvPr>
          <p:cNvSpPr>
            <a:spLocks noGrp="1"/>
          </p:cNvSpPr>
          <p:nvPr>
            <p:ph type="sldNum" sz="quarter" idx="5"/>
          </p:nvPr>
        </p:nvSpPr>
        <p:spPr/>
        <p:txBody>
          <a:bodyPr/>
          <a:lstStyle/>
          <a:p>
            <a:fld id="{82C714C6-39AE-2C45-9EDD-885B3E79BE35}" type="slidenum">
              <a:rPr lang="de-DE" smtClean="0"/>
              <a:t>59</a:t>
            </a:fld>
            <a:endParaRPr lang="de-DE"/>
          </a:p>
        </p:txBody>
      </p:sp>
    </p:spTree>
    <p:extLst>
      <p:ext uri="{BB962C8B-B14F-4D97-AF65-F5344CB8AC3E}">
        <p14:creationId xmlns:p14="http://schemas.microsoft.com/office/powerpoint/2010/main" val="5235411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8981CA-6F5A-7128-ABD6-97EEF8F50210}"/>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F9DD223-8047-8679-95E0-C3E2686D66C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2D56A0B-776A-3309-0EF2-E0C254EE188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57CAE92-7E6B-D0E6-AFC4-F0654E76105B}"/>
              </a:ext>
            </a:extLst>
          </p:cNvPr>
          <p:cNvSpPr>
            <a:spLocks noGrp="1"/>
          </p:cNvSpPr>
          <p:nvPr>
            <p:ph type="sldNum" sz="quarter" idx="5"/>
          </p:nvPr>
        </p:nvSpPr>
        <p:spPr/>
        <p:txBody>
          <a:bodyPr/>
          <a:lstStyle/>
          <a:p>
            <a:fld id="{82C714C6-39AE-2C45-9EDD-885B3E79BE35}" type="slidenum">
              <a:rPr lang="de-DE" smtClean="0"/>
              <a:t>60</a:t>
            </a:fld>
            <a:endParaRPr lang="de-DE"/>
          </a:p>
        </p:txBody>
      </p:sp>
    </p:spTree>
    <p:extLst>
      <p:ext uri="{BB962C8B-B14F-4D97-AF65-F5344CB8AC3E}">
        <p14:creationId xmlns:p14="http://schemas.microsoft.com/office/powerpoint/2010/main" val="29003519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8503E-8199-E737-2C26-F0C7A037C1E6}"/>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8435EFE-2D6C-E4A7-A824-E0CAB36A627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DF312B4C-AF23-711D-71D0-1FB3E5675C8D}"/>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44C9FD2-E71F-CC50-1F7D-5E8C3D0B422A}"/>
              </a:ext>
            </a:extLst>
          </p:cNvPr>
          <p:cNvSpPr>
            <a:spLocks noGrp="1"/>
          </p:cNvSpPr>
          <p:nvPr>
            <p:ph type="sldNum" sz="quarter" idx="5"/>
          </p:nvPr>
        </p:nvSpPr>
        <p:spPr/>
        <p:txBody>
          <a:bodyPr/>
          <a:lstStyle/>
          <a:p>
            <a:fld id="{82C714C6-39AE-2C45-9EDD-885B3E79BE35}" type="slidenum">
              <a:rPr lang="de-DE" smtClean="0"/>
              <a:t>61</a:t>
            </a:fld>
            <a:endParaRPr lang="de-DE"/>
          </a:p>
        </p:txBody>
      </p:sp>
    </p:spTree>
    <p:extLst>
      <p:ext uri="{BB962C8B-B14F-4D97-AF65-F5344CB8AC3E}">
        <p14:creationId xmlns:p14="http://schemas.microsoft.com/office/powerpoint/2010/main" val="28443938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390F08-86F6-D7EC-83D4-EB15B0D26AD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2C3FEC7-4D82-6C9A-9890-9932A7022EE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58B7153-DB4D-6B8E-400B-B8536803406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30CD476-2000-1705-BF11-22D06B143C1C}"/>
              </a:ext>
            </a:extLst>
          </p:cNvPr>
          <p:cNvSpPr>
            <a:spLocks noGrp="1"/>
          </p:cNvSpPr>
          <p:nvPr>
            <p:ph type="sldNum" sz="quarter" idx="5"/>
          </p:nvPr>
        </p:nvSpPr>
        <p:spPr/>
        <p:txBody>
          <a:bodyPr/>
          <a:lstStyle/>
          <a:p>
            <a:fld id="{82C714C6-39AE-2C45-9EDD-885B3E79BE35}" type="slidenum">
              <a:rPr lang="de-DE" smtClean="0"/>
              <a:t>62</a:t>
            </a:fld>
            <a:endParaRPr lang="de-DE"/>
          </a:p>
        </p:txBody>
      </p:sp>
    </p:spTree>
    <p:extLst>
      <p:ext uri="{BB962C8B-B14F-4D97-AF65-F5344CB8AC3E}">
        <p14:creationId xmlns:p14="http://schemas.microsoft.com/office/powerpoint/2010/main" val="24108258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5A704-CDD1-30E8-572E-F0A4CBE9184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328D35F-DD7F-47D6-A051-48BC104F1C2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B2C9320-4C0E-0EB5-0979-0ED353E9FE90}"/>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96B2A9AB-53D6-C735-447C-ADE0B3704A5E}"/>
              </a:ext>
            </a:extLst>
          </p:cNvPr>
          <p:cNvSpPr>
            <a:spLocks noGrp="1"/>
          </p:cNvSpPr>
          <p:nvPr>
            <p:ph type="sldNum" sz="quarter" idx="5"/>
          </p:nvPr>
        </p:nvSpPr>
        <p:spPr/>
        <p:txBody>
          <a:bodyPr/>
          <a:lstStyle/>
          <a:p>
            <a:fld id="{82C714C6-39AE-2C45-9EDD-885B3E79BE35}" type="slidenum">
              <a:rPr lang="de-DE" smtClean="0"/>
              <a:t>63</a:t>
            </a:fld>
            <a:endParaRPr lang="de-DE"/>
          </a:p>
        </p:txBody>
      </p:sp>
    </p:spTree>
    <p:extLst>
      <p:ext uri="{BB962C8B-B14F-4D97-AF65-F5344CB8AC3E}">
        <p14:creationId xmlns:p14="http://schemas.microsoft.com/office/powerpoint/2010/main" val="1348963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30C16E-DEA5-64F8-70BE-502042EA28AD}"/>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BD5AD7D1-AB96-3764-5A80-1DD452BC452A}"/>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E2B576E-FF3A-1EF4-99AC-7AF82C79481D}"/>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E862C715-C21D-D94F-E78A-7B86E75C73D6}"/>
              </a:ext>
            </a:extLst>
          </p:cNvPr>
          <p:cNvSpPr>
            <a:spLocks noGrp="1"/>
          </p:cNvSpPr>
          <p:nvPr>
            <p:ph type="sldNum" sz="quarter" idx="5"/>
          </p:nvPr>
        </p:nvSpPr>
        <p:spPr/>
        <p:txBody>
          <a:bodyPr/>
          <a:lstStyle/>
          <a:p>
            <a:fld id="{82C714C6-39AE-2C45-9EDD-885B3E79BE35}" type="slidenum">
              <a:rPr lang="de-DE" smtClean="0"/>
              <a:t>11</a:t>
            </a:fld>
            <a:endParaRPr lang="de-DE"/>
          </a:p>
        </p:txBody>
      </p:sp>
    </p:spTree>
    <p:extLst>
      <p:ext uri="{BB962C8B-B14F-4D97-AF65-F5344CB8AC3E}">
        <p14:creationId xmlns:p14="http://schemas.microsoft.com/office/powerpoint/2010/main" val="359939844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5B54E-8587-CE46-EB1F-45BEDFE13D6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2039D51-1386-7B00-BF1E-25EC6F8994C3}"/>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8D8E1B5-1D6C-2FEA-3BD2-E0C7C3DD8246}"/>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3747B11D-EEB0-B187-4901-F6D90FBF2668}"/>
              </a:ext>
            </a:extLst>
          </p:cNvPr>
          <p:cNvSpPr>
            <a:spLocks noGrp="1"/>
          </p:cNvSpPr>
          <p:nvPr>
            <p:ph type="sldNum" sz="quarter" idx="5"/>
          </p:nvPr>
        </p:nvSpPr>
        <p:spPr/>
        <p:txBody>
          <a:bodyPr/>
          <a:lstStyle/>
          <a:p>
            <a:fld id="{82C714C6-39AE-2C45-9EDD-885B3E79BE35}" type="slidenum">
              <a:rPr lang="de-DE" smtClean="0"/>
              <a:t>64</a:t>
            </a:fld>
            <a:endParaRPr lang="de-DE"/>
          </a:p>
        </p:txBody>
      </p:sp>
    </p:spTree>
    <p:extLst>
      <p:ext uri="{BB962C8B-B14F-4D97-AF65-F5344CB8AC3E}">
        <p14:creationId xmlns:p14="http://schemas.microsoft.com/office/powerpoint/2010/main" val="3684183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B33FC-E28C-A8FA-B453-F7155BDCFB3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A7C0E84-31FB-663C-7B08-D24F7F75CD2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5D5495D0-CD3F-2147-0E72-5819442C2AE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E1EC82B-7053-36EF-0336-F260CCCCE182}"/>
              </a:ext>
            </a:extLst>
          </p:cNvPr>
          <p:cNvSpPr>
            <a:spLocks noGrp="1"/>
          </p:cNvSpPr>
          <p:nvPr>
            <p:ph type="sldNum" sz="quarter" idx="5"/>
          </p:nvPr>
        </p:nvSpPr>
        <p:spPr/>
        <p:txBody>
          <a:bodyPr/>
          <a:lstStyle/>
          <a:p>
            <a:fld id="{82C714C6-39AE-2C45-9EDD-885B3E79BE35}" type="slidenum">
              <a:rPr lang="de-DE" smtClean="0"/>
              <a:t>65</a:t>
            </a:fld>
            <a:endParaRPr lang="de-DE"/>
          </a:p>
        </p:txBody>
      </p:sp>
    </p:spTree>
    <p:extLst>
      <p:ext uri="{BB962C8B-B14F-4D97-AF65-F5344CB8AC3E}">
        <p14:creationId xmlns:p14="http://schemas.microsoft.com/office/powerpoint/2010/main" val="5099269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0671B-1044-42DC-4F9F-A30B6D62C50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55E33006-43C6-F25F-BCC6-3D613B93BB6A}"/>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9BF6F03C-C2A3-1913-05EB-131016B0FF7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F0A6E6CA-C12C-FDB5-9049-46C1FD32A12E}"/>
              </a:ext>
            </a:extLst>
          </p:cNvPr>
          <p:cNvSpPr>
            <a:spLocks noGrp="1"/>
          </p:cNvSpPr>
          <p:nvPr>
            <p:ph type="sldNum" sz="quarter" idx="5"/>
          </p:nvPr>
        </p:nvSpPr>
        <p:spPr/>
        <p:txBody>
          <a:bodyPr/>
          <a:lstStyle/>
          <a:p>
            <a:fld id="{82C714C6-39AE-2C45-9EDD-885B3E79BE35}" type="slidenum">
              <a:rPr lang="de-DE" smtClean="0"/>
              <a:t>66</a:t>
            </a:fld>
            <a:endParaRPr lang="de-DE"/>
          </a:p>
        </p:txBody>
      </p:sp>
    </p:spTree>
    <p:extLst>
      <p:ext uri="{BB962C8B-B14F-4D97-AF65-F5344CB8AC3E}">
        <p14:creationId xmlns:p14="http://schemas.microsoft.com/office/powerpoint/2010/main" val="334318515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643DF-3DDA-C03E-4326-30E05DEC1A0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9CA777B-4B5B-B9F6-B192-2BDE060F9429}"/>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309E003-7339-015E-230D-CD820533CD5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DB718A0-A45D-53F2-8655-6AF2D8D3414E}"/>
              </a:ext>
            </a:extLst>
          </p:cNvPr>
          <p:cNvSpPr>
            <a:spLocks noGrp="1"/>
          </p:cNvSpPr>
          <p:nvPr>
            <p:ph type="sldNum" sz="quarter" idx="5"/>
          </p:nvPr>
        </p:nvSpPr>
        <p:spPr/>
        <p:txBody>
          <a:bodyPr/>
          <a:lstStyle/>
          <a:p>
            <a:fld id="{82C714C6-39AE-2C45-9EDD-885B3E79BE35}" type="slidenum">
              <a:rPr lang="de-DE" smtClean="0"/>
              <a:t>69</a:t>
            </a:fld>
            <a:endParaRPr lang="de-DE"/>
          </a:p>
        </p:txBody>
      </p:sp>
    </p:spTree>
    <p:extLst>
      <p:ext uri="{BB962C8B-B14F-4D97-AF65-F5344CB8AC3E}">
        <p14:creationId xmlns:p14="http://schemas.microsoft.com/office/powerpoint/2010/main" val="33088456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23D76-AEA7-72D9-788B-6F3B02B9FA12}"/>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AF5C89B-8EF4-88E6-58E8-681FBA099BB1}"/>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D120C258-C6FF-ABFE-ACEE-F03C88F79A29}"/>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52449B2-D316-854A-FAC6-8C335B6D0AE5}"/>
              </a:ext>
            </a:extLst>
          </p:cNvPr>
          <p:cNvSpPr>
            <a:spLocks noGrp="1"/>
          </p:cNvSpPr>
          <p:nvPr>
            <p:ph type="sldNum" sz="quarter" idx="5"/>
          </p:nvPr>
        </p:nvSpPr>
        <p:spPr/>
        <p:txBody>
          <a:bodyPr/>
          <a:lstStyle/>
          <a:p>
            <a:fld id="{82C714C6-39AE-2C45-9EDD-885B3E79BE35}" type="slidenum">
              <a:rPr lang="de-DE" smtClean="0"/>
              <a:t>70</a:t>
            </a:fld>
            <a:endParaRPr lang="de-DE"/>
          </a:p>
        </p:txBody>
      </p:sp>
    </p:spTree>
    <p:extLst>
      <p:ext uri="{BB962C8B-B14F-4D97-AF65-F5344CB8AC3E}">
        <p14:creationId xmlns:p14="http://schemas.microsoft.com/office/powerpoint/2010/main" val="253339186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4566A-D9AD-2899-8E33-F192BE06EA1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91E8D6F-2575-FB13-8D9B-B49E5E02B031}"/>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9CB4731-AA5C-F9EF-FBDA-BF106F5F9C7F}"/>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64F9EBFA-5EA4-6CBB-7B0A-8BDF1C35545D}"/>
              </a:ext>
            </a:extLst>
          </p:cNvPr>
          <p:cNvSpPr>
            <a:spLocks noGrp="1"/>
          </p:cNvSpPr>
          <p:nvPr>
            <p:ph type="sldNum" sz="quarter" idx="5"/>
          </p:nvPr>
        </p:nvSpPr>
        <p:spPr/>
        <p:txBody>
          <a:bodyPr/>
          <a:lstStyle/>
          <a:p>
            <a:fld id="{82C714C6-39AE-2C45-9EDD-885B3E79BE35}" type="slidenum">
              <a:rPr lang="de-DE" smtClean="0"/>
              <a:t>71</a:t>
            </a:fld>
            <a:endParaRPr lang="de-DE"/>
          </a:p>
        </p:txBody>
      </p:sp>
    </p:spTree>
    <p:extLst>
      <p:ext uri="{BB962C8B-B14F-4D97-AF65-F5344CB8AC3E}">
        <p14:creationId xmlns:p14="http://schemas.microsoft.com/office/powerpoint/2010/main" val="111025719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79A3E7-CF34-5078-F0A7-65FBDA2886F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CB320334-23DE-C178-E59F-45A3D3FF3C0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D50517E-0F25-7EB1-D103-7C4CCE6459E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72508E1A-6620-2CF2-3CC8-F602E039D9F3}"/>
              </a:ext>
            </a:extLst>
          </p:cNvPr>
          <p:cNvSpPr>
            <a:spLocks noGrp="1"/>
          </p:cNvSpPr>
          <p:nvPr>
            <p:ph type="sldNum" sz="quarter" idx="5"/>
          </p:nvPr>
        </p:nvSpPr>
        <p:spPr/>
        <p:txBody>
          <a:bodyPr/>
          <a:lstStyle/>
          <a:p>
            <a:fld id="{82C714C6-39AE-2C45-9EDD-885B3E79BE35}" type="slidenum">
              <a:rPr lang="de-DE" smtClean="0"/>
              <a:t>72</a:t>
            </a:fld>
            <a:endParaRPr lang="de-DE"/>
          </a:p>
        </p:txBody>
      </p:sp>
    </p:spTree>
    <p:extLst>
      <p:ext uri="{BB962C8B-B14F-4D97-AF65-F5344CB8AC3E}">
        <p14:creationId xmlns:p14="http://schemas.microsoft.com/office/powerpoint/2010/main" val="9380985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357E1-48F1-5FF1-460C-635E32C34CF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C7EF4FA-62EE-60EF-2589-C0D2FE6E729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E221DAA-2FF7-C431-1446-2FAE02A2EFD7}"/>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903888E7-1FE1-F33E-110A-20912A71E79E}"/>
              </a:ext>
            </a:extLst>
          </p:cNvPr>
          <p:cNvSpPr>
            <a:spLocks noGrp="1"/>
          </p:cNvSpPr>
          <p:nvPr>
            <p:ph type="sldNum" sz="quarter" idx="5"/>
          </p:nvPr>
        </p:nvSpPr>
        <p:spPr/>
        <p:txBody>
          <a:bodyPr/>
          <a:lstStyle/>
          <a:p>
            <a:fld id="{82C714C6-39AE-2C45-9EDD-885B3E79BE35}" type="slidenum">
              <a:rPr lang="de-DE" smtClean="0"/>
              <a:t>73</a:t>
            </a:fld>
            <a:endParaRPr lang="de-DE"/>
          </a:p>
        </p:txBody>
      </p:sp>
    </p:spTree>
    <p:extLst>
      <p:ext uri="{BB962C8B-B14F-4D97-AF65-F5344CB8AC3E}">
        <p14:creationId xmlns:p14="http://schemas.microsoft.com/office/powerpoint/2010/main" val="187053192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14025-6AD9-6DC5-F1FF-B0B8D9FF876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8B97957-05CF-79D9-8E83-9CED3DD8D369}"/>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0B6A363-F9A5-795F-FED0-C4E643050B37}"/>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A711E38-4073-E3FA-1250-73B10381865A}"/>
              </a:ext>
            </a:extLst>
          </p:cNvPr>
          <p:cNvSpPr>
            <a:spLocks noGrp="1"/>
          </p:cNvSpPr>
          <p:nvPr>
            <p:ph type="sldNum" sz="quarter" idx="5"/>
          </p:nvPr>
        </p:nvSpPr>
        <p:spPr/>
        <p:txBody>
          <a:bodyPr/>
          <a:lstStyle/>
          <a:p>
            <a:fld id="{82C714C6-39AE-2C45-9EDD-885B3E79BE35}" type="slidenum">
              <a:rPr lang="de-DE" smtClean="0"/>
              <a:t>74</a:t>
            </a:fld>
            <a:endParaRPr lang="de-DE"/>
          </a:p>
        </p:txBody>
      </p:sp>
    </p:spTree>
    <p:extLst>
      <p:ext uri="{BB962C8B-B14F-4D97-AF65-F5344CB8AC3E}">
        <p14:creationId xmlns:p14="http://schemas.microsoft.com/office/powerpoint/2010/main" val="9592215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AE28E-B05A-5D5C-C483-2E74AFBB99C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1FADFF1-8A2A-B585-322F-91E47E292DE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77C75A6-F172-DCEB-B7DB-9DDB614584A6}"/>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58568D21-C8A2-5042-2106-849ADFE68F6F}"/>
              </a:ext>
            </a:extLst>
          </p:cNvPr>
          <p:cNvSpPr>
            <a:spLocks noGrp="1"/>
          </p:cNvSpPr>
          <p:nvPr>
            <p:ph type="sldNum" sz="quarter" idx="5"/>
          </p:nvPr>
        </p:nvSpPr>
        <p:spPr/>
        <p:txBody>
          <a:bodyPr/>
          <a:lstStyle/>
          <a:p>
            <a:fld id="{82C714C6-39AE-2C45-9EDD-885B3E79BE35}" type="slidenum">
              <a:rPr lang="de-DE" smtClean="0"/>
              <a:t>75</a:t>
            </a:fld>
            <a:endParaRPr lang="de-DE"/>
          </a:p>
        </p:txBody>
      </p:sp>
    </p:spTree>
    <p:extLst>
      <p:ext uri="{BB962C8B-B14F-4D97-AF65-F5344CB8AC3E}">
        <p14:creationId xmlns:p14="http://schemas.microsoft.com/office/powerpoint/2010/main" val="553687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5031B-7403-B5AA-86C1-F2E31E58CB5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31CC9C3-586B-033C-AE2E-DD7CE602E9E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85A15D16-D587-2D58-E78A-07891F4BE60E}"/>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C3C64A63-0774-A8F2-B7E2-A3E9E6491CB5}"/>
              </a:ext>
            </a:extLst>
          </p:cNvPr>
          <p:cNvSpPr>
            <a:spLocks noGrp="1"/>
          </p:cNvSpPr>
          <p:nvPr>
            <p:ph type="sldNum" sz="quarter" idx="5"/>
          </p:nvPr>
        </p:nvSpPr>
        <p:spPr/>
        <p:txBody>
          <a:bodyPr/>
          <a:lstStyle/>
          <a:p>
            <a:fld id="{82C714C6-39AE-2C45-9EDD-885B3E79BE35}" type="slidenum">
              <a:rPr lang="de-DE" smtClean="0"/>
              <a:t>14</a:t>
            </a:fld>
            <a:endParaRPr lang="de-DE"/>
          </a:p>
        </p:txBody>
      </p:sp>
    </p:spTree>
    <p:extLst>
      <p:ext uri="{BB962C8B-B14F-4D97-AF65-F5344CB8AC3E}">
        <p14:creationId xmlns:p14="http://schemas.microsoft.com/office/powerpoint/2010/main" val="213577799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264C7-8DF7-3151-6332-D2C42483737B}"/>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CF2EF91-064F-E5D2-BDC0-A210C484EF0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2F182245-16F4-260B-6C48-DC16CC65970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ACE4F7D7-8419-50CD-177A-5ECA566F5548}"/>
              </a:ext>
            </a:extLst>
          </p:cNvPr>
          <p:cNvSpPr>
            <a:spLocks noGrp="1"/>
          </p:cNvSpPr>
          <p:nvPr>
            <p:ph type="sldNum" sz="quarter" idx="5"/>
          </p:nvPr>
        </p:nvSpPr>
        <p:spPr/>
        <p:txBody>
          <a:bodyPr/>
          <a:lstStyle/>
          <a:p>
            <a:fld id="{82C714C6-39AE-2C45-9EDD-885B3E79BE35}" type="slidenum">
              <a:rPr lang="de-DE" smtClean="0"/>
              <a:t>76</a:t>
            </a:fld>
            <a:endParaRPr lang="de-DE"/>
          </a:p>
        </p:txBody>
      </p:sp>
    </p:spTree>
    <p:extLst>
      <p:ext uri="{BB962C8B-B14F-4D97-AF65-F5344CB8AC3E}">
        <p14:creationId xmlns:p14="http://schemas.microsoft.com/office/powerpoint/2010/main" val="33068426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B66B2-4A70-C052-2A4D-C220A4F78F08}"/>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F0322EA-BE18-90DA-3CFA-3ABBDA71469D}"/>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648EEB37-2B41-264A-6672-FBEF73F640E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26717EBB-57BB-5DDE-1231-C0730C852AF4}"/>
              </a:ext>
            </a:extLst>
          </p:cNvPr>
          <p:cNvSpPr>
            <a:spLocks noGrp="1"/>
          </p:cNvSpPr>
          <p:nvPr>
            <p:ph type="sldNum" sz="quarter" idx="5"/>
          </p:nvPr>
        </p:nvSpPr>
        <p:spPr/>
        <p:txBody>
          <a:bodyPr/>
          <a:lstStyle/>
          <a:p>
            <a:fld id="{82C714C6-39AE-2C45-9EDD-885B3E79BE35}" type="slidenum">
              <a:rPr lang="de-DE" smtClean="0"/>
              <a:t>77</a:t>
            </a:fld>
            <a:endParaRPr lang="de-DE"/>
          </a:p>
        </p:txBody>
      </p:sp>
    </p:spTree>
    <p:extLst>
      <p:ext uri="{BB962C8B-B14F-4D97-AF65-F5344CB8AC3E}">
        <p14:creationId xmlns:p14="http://schemas.microsoft.com/office/powerpoint/2010/main" val="139144301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0453C8-129B-D619-F125-C8C533DFEC7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F602D19-7DE7-BD34-ACD6-6D372E37C5E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A003EBF-2CA2-D09D-9E36-BE11D289840C}"/>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A425EA9-7F71-DC1C-97A0-541DCA4C586C}"/>
              </a:ext>
            </a:extLst>
          </p:cNvPr>
          <p:cNvSpPr>
            <a:spLocks noGrp="1"/>
          </p:cNvSpPr>
          <p:nvPr>
            <p:ph type="sldNum" sz="quarter" idx="5"/>
          </p:nvPr>
        </p:nvSpPr>
        <p:spPr/>
        <p:txBody>
          <a:bodyPr/>
          <a:lstStyle/>
          <a:p>
            <a:fld id="{82C714C6-39AE-2C45-9EDD-885B3E79BE35}" type="slidenum">
              <a:rPr lang="de-DE" smtClean="0"/>
              <a:t>78</a:t>
            </a:fld>
            <a:endParaRPr lang="de-DE"/>
          </a:p>
        </p:txBody>
      </p:sp>
    </p:spTree>
    <p:extLst>
      <p:ext uri="{BB962C8B-B14F-4D97-AF65-F5344CB8AC3E}">
        <p14:creationId xmlns:p14="http://schemas.microsoft.com/office/powerpoint/2010/main" val="301025752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EFCDF-64CD-52EB-9A39-254FAE135A5D}"/>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251844C-108F-CFC7-4A21-805CD18F63C8}"/>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D54F69B5-4A6D-74FE-736F-C1FAFE13A28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8F63B0E-FF6E-04FA-3795-F7A751E6041C}"/>
              </a:ext>
            </a:extLst>
          </p:cNvPr>
          <p:cNvSpPr>
            <a:spLocks noGrp="1"/>
          </p:cNvSpPr>
          <p:nvPr>
            <p:ph type="sldNum" sz="quarter" idx="5"/>
          </p:nvPr>
        </p:nvSpPr>
        <p:spPr/>
        <p:txBody>
          <a:bodyPr/>
          <a:lstStyle/>
          <a:p>
            <a:fld id="{82C714C6-39AE-2C45-9EDD-885B3E79BE35}" type="slidenum">
              <a:rPr lang="de-DE" smtClean="0"/>
              <a:t>79</a:t>
            </a:fld>
            <a:endParaRPr lang="de-DE"/>
          </a:p>
        </p:txBody>
      </p:sp>
    </p:spTree>
    <p:extLst>
      <p:ext uri="{BB962C8B-B14F-4D97-AF65-F5344CB8AC3E}">
        <p14:creationId xmlns:p14="http://schemas.microsoft.com/office/powerpoint/2010/main" val="254861464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4122F-3E91-5559-DA70-BB714BD959A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23F3793-B463-74FD-5D3E-F325D106703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F5619EF2-8D81-B094-6EBF-690C82D1C8C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9D9285F-3B9F-0CA3-00C3-E44198FAD4D7}"/>
              </a:ext>
            </a:extLst>
          </p:cNvPr>
          <p:cNvSpPr>
            <a:spLocks noGrp="1"/>
          </p:cNvSpPr>
          <p:nvPr>
            <p:ph type="sldNum" sz="quarter" idx="5"/>
          </p:nvPr>
        </p:nvSpPr>
        <p:spPr/>
        <p:txBody>
          <a:bodyPr/>
          <a:lstStyle/>
          <a:p>
            <a:fld id="{82C714C6-39AE-2C45-9EDD-885B3E79BE35}" type="slidenum">
              <a:rPr lang="de-DE" smtClean="0"/>
              <a:t>80</a:t>
            </a:fld>
            <a:endParaRPr lang="de-DE"/>
          </a:p>
        </p:txBody>
      </p:sp>
    </p:spTree>
    <p:extLst>
      <p:ext uri="{BB962C8B-B14F-4D97-AF65-F5344CB8AC3E}">
        <p14:creationId xmlns:p14="http://schemas.microsoft.com/office/powerpoint/2010/main" val="285814384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7467DE-0C5E-BE5C-78B1-1CC71986ED0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0A85BD0-3FB3-8755-1C32-5B571C27FE83}"/>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812E4481-3ABA-3ED3-5C4F-EF7AA6D427B2}"/>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FD466305-A999-136B-E16B-759A258F614E}"/>
              </a:ext>
            </a:extLst>
          </p:cNvPr>
          <p:cNvSpPr>
            <a:spLocks noGrp="1"/>
          </p:cNvSpPr>
          <p:nvPr>
            <p:ph type="sldNum" sz="quarter" idx="5"/>
          </p:nvPr>
        </p:nvSpPr>
        <p:spPr/>
        <p:txBody>
          <a:bodyPr/>
          <a:lstStyle/>
          <a:p>
            <a:fld id="{82C714C6-39AE-2C45-9EDD-885B3E79BE35}" type="slidenum">
              <a:rPr lang="de-DE" smtClean="0"/>
              <a:t>81</a:t>
            </a:fld>
            <a:endParaRPr lang="de-DE"/>
          </a:p>
        </p:txBody>
      </p:sp>
    </p:spTree>
    <p:extLst>
      <p:ext uri="{BB962C8B-B14F-4D97-AF65-F5344CB8AC3E}">
        <p14:creationId xmlns:p14="http://schemas.microsoft.com/office/powerpoint/2010/main" val="135872258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19F26-0B66-70E6-7FF7-45CF917D5E7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DE49E0F-D6BC-D31D-10F4-77FFD23E3F8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3C8FF91-21BE-8AC3-0AC0-50D5BE28931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1971F24-A8F0-9BC1-8BED-3BE35E58EE16}"/>
              </a:ext>
            </a:extLst>
          </p:cNvPr>
          <p:cNvSpPr>
            <a:spLocks noGrp="1"/>
          </p:cNvSpPr>
          <p:nvPr>
            <p:ph type="sldNum" sz="quarter" idx="5"/>
          </p:nvPr>
        </p:nvSpPr>
        <p:spPr/>
        <p:txBody>
          <a:bodyPr/>
          <a:lstStyle/>
          <a:p>
            <a:fld id="{82C714C6-39AE-2C45-9EDD-885B3E79BE35}" type="slidenum">
              <a:rPr lang="de-DE" smtClean="0"/>
              <a:t>82</a:t>
            </a:fld>
            <a:endParaRPr lang="de-DE"/>
          </a:p>
        </p:txBody>
      </p:sp>
    </p:spTree>
    <p:extLst>
      <p:ext uri="{BB962C8B-B14F-4D97-AF65-F5344CB8AC3E}">
        <p14:creationId xmlns:p14="http://schemas.microsoft.com/office/powerpoint/2010/main" val="173636508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BEFB7-1CB9-7C4A-F8F7-79FA714D2FB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ECDAC9E-219D-5750-BD33-BD59F53C830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22324085-64AB-8157-2DF8-723F3263B0C9}"/>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B99CDE57-40E3-3A67-0FAE-9B1EC98D6FDB}"/>
              </a:ext>
            </a:extLst>
          </p:cNvPr>
          <p:cNvSpPr>
            <a:spLocks noGrp="1"/>
          </p:cNvSpPr>
          <p:nvPr>
            <p:ph type="sldNum" sz="quarter" idx="5"/>
          </p:nvPr>
        </p:nvSpPr>
        <p:spPr/>
        <p:txBody>
          <a:bodyPr/>
          <a:lstStyle/>
          <a:p>
            <a:fld id="{82C714C6-39AE-2C45-9EDD-885B3E79BE35}" type="slidenum">
              <a:rPr lang="de-DE" smtClean="0"/>
              <a:t>83</a:t>
            </a:fld>
            <a:endParaRPr lang="de-DE"/>
          </a:p>
        </p:txBody>
      </p:sp>
    </p:spTree>
    <p:extLst>
      <p:ext uri="{BB962C8B-B14F-4D97-AF65-F5344CB8AC3E}">
        <p14:creationId xmlns:p14="http://schemas.microsoft.com/office/powerpoint/2010/main" val="39033506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674330-BCEE-79FE-BAE9-40B9D14E02E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30C18A7-0E4D-A04A-E730-549801338B5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5AA8E1D-F720-7B35-766E-B1ED1365DF50}"/>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08316667-E198-A4A1-6308-02EA032E148B}"/>
              </a:ext>
            </a:extLst>
          </p:cNvPr>
          <p:cNvSpPr>
            <a:spLocks noGrp="1"/>
          </p:cNvSpPr>
          <p:nvPr>
            <p:ph type="sldNum" sz="quarter" idx="5"/>
          </p:nvPr>
        </p:nvSpPr>
        <p:spPr/>
        <p:txBody>
          <a:bodyPr/>
          <a:lstStyle/>
          <a:p>
            <a:fld id="{82C714C6-39AE-2C45-9EDD-885B3E79BE35}" type="slidenum">
              <a:rPr lang="de-DE" smtClean="0"/>
              <a:t>84</a:t>
            </a:fld>
            <a:endParaRPr lang="de-DE"/>
          </a:p>
        </p:txBody>
      </p:sp>
    </p:spTree>
    <p:extLst>
      <p:ext uri="{BB962C8B-B14F-4D97-AF65-F5344CB8AC3E}">
        <p14:creationId xmlns:p14="http://schemas.microsoft.com/office/powerpoint/2010/main" val="94507630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9B1FF2-95AD-57BD-337A-ED13A8236A9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0838F66-A74D-E5C6-82D4-5DF8951A141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C83E86F-E59A-6D79-BEB5-67BED1DEB098}"/>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8E4C35BF-9BAD-A092-BA52-2201D8758A8B}"/>
              </a:ext>
            </a:extLst>
          </p:cNvPr>
          <p:cNvSpPr>
            <a:spLocks noGrp="1"/>
          </p:cNvSpPr>
          <p:nvPr>
            <p:ph type="sldNum" sz="quarter" idx="5"/>
          </p:nvPr>
        </p:nvSpPr>
        <p:spPr/>
        <p:txBody>
          <a:bodyPr/>
          <a:lstStyle/>
          <a:p>
            <a:fld id="{82C714C6-39AE-2C45-9EDD-885B3E79BE35}" type="slidenum">
              <a:rPr lang="de-DE" smtClean="0"/>
              <a:t>85</a:t>
            </a:fld>
            <a:endParaRPr lang="de-DE"/>
          </a:p>
        </p:txBody>
      </p:sp>
    </p:spTree>
    <p:extLst>
      <p:ext uri="{BB962C8B-B14F-4D97-AF65-F5344CB8AC3E}">
        <p14:creationId xmlns:p14="http://schemas.microsoft.com/office/powerpoint/2010/main" val="352142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55BD7-326D-62E7-D11E-89D7BB3F03F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AFBCC0CC-2402-3C22-E6AA-86F7EA4A576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88F84412-946D-F13C-2619-C3CCE03B76AC}"/>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1433CA84-9E41-4093-10A2-A317FDCD30E2}"/>
              </a:ext>
            </a:extLst>
          </p:cNvPr>
          <p:cNvSpPr>
            <a:spLocks noGrp="1"/>
          </p:cNvSpPr>
          <p:nvPr>
            <p:ph type="sldNum" sz="quarter" idx="5"/>
          </p:nvPr>
        </p:nvSpPr>
        <p:spPr/>
        <p:txBody>
          <a:bodyPr/>
          <a:lstStyle/>
          <a:p>
            <a:fld id="{82C714C6-39AE-2C45-9EDD-885B3E79BE35}" type="slidenum">
              <a:rPr lang="de-DE" smtClean="0"/>
              <a:t>17</a:t>
            </a:fld>
            <a:endParaRPr lang="de-DE"/>
          </a:p>
        </p:txBody>
      </p:sp>
    </p:spTree>
    <p:extLst>
      <p:ext uri="{BB962C8B-B14F-4D97-AF65-F5344CB8AC3E}">
        <p14:creationId xmlns:p14="http://schemas.microsoft.com/office/powerpoint/2010/main" val="78483383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26821-9ACE-C7AB-AB1D-43A8D12006F5}"/>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EFC4B6D-6AF6-E5B7-C3B5-B4A286CE79D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BC2051ED-C467-BDF5-0B72-9CEFD0F78E5A}"/>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54F5DC5C-91BC-A3A6-84F4-BEFA08BB5F53}"/>
              </a:ext>
            </a:extLst>
          </p:cNvPr>
          <p:cNvSpPr>
            <a:spLocks noGrp="1"/>
          </p:cNvSpPr>
          <p:nvPr>
            <p:ph type="sldNum" sz="quarter" idx="5"/>
          </p:nvPr>
        </p:nvSpPr>
        <p:spPr/>
        <p:txBody>
          <a:bodyPr/>
          <a:lstStyle/>
          <a:p>
            <a:fld id="{82C714C6-39AE-2C45-9EDD-885B3E79BE35}" type="slidenum">
              <a:rPr lang="de-DE" smtClean="0"/>
              <a:t>86</a:t>
            </a:fld>
            <a:endParaRPr lang="de-DE"/>
          </a:p>
        </p:txBody>
      </p:sp>
    </p:spTree>
    <p:extLst>
      <p:ext uri="{BB962C8B-B14F-4D97-AF65-F5344CB8AC3E}">
        <p14:creationId xmlns:p14="http://schemas.microsoft.com/office/powerpoint/2010/main" val="41754864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1483F-F084-517C-1FC2-9C1D7ABC450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601BE522-5300-0C4A-5525-5D0B5CCC648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FF3A9C4-F154-674B-D034-06724D09738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658D4CC3-F2F1-D72A-2179-C18449F48F5F}"/>
              </a:ext>
            </a:extLst>
          </p:cNvPr>
          <p:cNvSpPr>
            <a:spLocks noGrp="1"/>
          </p:cNvSpPr>
          <p:nvPr>
            <p:ph type="sldNum" sz="quarter" idx="5"/>
          </p:nvPr>
        </p:nvSpPr>
        <p:spPr/>
        <p:txBody>
          <a:bodyPr/>
          <a:lstStyle/>
          <a:p>
            <a:fld id="{82C714C6-39AE-2C45-9EDD-885B3E79BE35}" type="slidenum">
              <a:rPr lang="de-DE" smtClean="0"/>
              <a:t>87</a:t>
            </a:fld>
            <a:endParaRPr lang="de-DE"/>
          </a:p>
        </p:txBody>
      </p:sp>
    </p:spTree>
    <p:extLst>
      <p:ext uri="{BB962C8B-B14F-4D97-AF65-F5344CB8AC3E}">
        <p14:creationId xmlns:p14="http://schemas.microsoft.com/office/powerpoint/2010/main" val="278035433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A9AB2-7BA1-5A94-C36A-787530BB19B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A09FB1FC-69B2-E344-6161-64C89CE47548}"/>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AF8B320-5B57-07D9-7F3F-E36514E80A23}"/>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D202C4D0-E70E-93E6-A4A0-C729247AE891}"/>
              </a:ext>
            </a:extLst>
          </p:cNvPr>
          <p:cNvSpPr>
            <a:spLocks noGrp="1"/>
          </p:cNvSpPr>
          <p:nvPr>
            <p:ph type="sldNum" sz="quarter" idx="5"/>
          </p:nvPr>
        </p:nvSpPr>
        <p:spPr/>
        <p:txBody>
          <a:bodyPr/>
          <a:lstStyle/>
          <a:p>
            <a:fld id="{82C714C6-39AE-2C45-9EDD-885B3E79BE35}" type="slidenum">
              <a:rPr lang="de-DE" smtClean="0"/>
              <a:t>88</a:t>
            </a:fld>
            <a:endParaRPr lang="de-DE"/>
          </a:p>
        </p:txBody>
      </p:sp>
    </p:spTree>
    <p:extLst>
      <p:ext uri="{BB962C8B-B14F-4D97-AF65-F5344CB8AC3E}">
        <p14:creationId xmlns:p14="http://schemas.microsoft.com/office/powerpoint/2010/main" val="27322667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8C311-0459-5F7C-DA60-FDEB34A8E078}"/>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517E5F8-DA21-FF89-7D7A-C58D90E48833}"/>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DE70ACCA-DCDD-BEA8-DF60-1DC30A5FEDB9}"/>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73C3C85A-5F3C-1F6C-76B2-77B6B8AF392B}"/>
              </a:ext>
            </a:extLst>
          </p:cNvPr>
          <p:cNvSpPr>
            <a:spLocks noGrp="1"/>
          </p:cNvSpPr>
          <p:nvPr>
            <p:ph type="sldNum" sz="quarter" idx="5"/>
          </p:nvPr>
        </p:nvSpPr>
        <p:spPr/>
        <p:txBody>
          <a:bodyPr/>
          <a:lstStyle/>
          <a:p>
            <a:fld id="{82C714C6-39AE-2C45-9EDD-885B3E79BE35}" type="slidenum">
              <a:rPr lang="de-DE" smtClean="0"/>
              <a:t>89</a:t>
            </a:fld>
            <a:endParaRPr lang="de-DE"/>
          </a:p>
        </p:txBody>
      </p:sp>
    </p:spTree>
    <p:extLst>
      <p:ext uri="{BB962C8B-B14F-4D97-AF65-F5344CB8AC3E}">
        <p14:creationId xmlns:p14="http://schemas.microsoft.com/office/powerpoint/2010/main" val="348252398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88FF52-4175-8E7D-4E71-30BE12C00F7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B3D89221-F7ED-54D8-B283-D3EA8E62955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A312ED1-E1C2-DD35-21F7-1B32CE7F4F9A}"/>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C0CE4500-8F52-76E6-AECB-AA629EC53649}"/>
              </a:ext>
            </a:extLst>
          </p:cNvPr>
          <p:cNvSpPr>
            <a:spLocks noGrp="1"/>
          </p:cNvSpPr>
          <p:nvPr>
            <p:ph type="sldNum" sz="quarter" idx="5"/>
          </p:nvPr>
        </p:nvSpPr>
        <p:spPr/>
        <p:txBody>
          <a:bodyPr/>
          <a:lstStyle/>
          <a:p>
            <a:fld id="{82C714C6-39AE-2C45-9EDD-885B3E79BE35}" type="slidenum">
              <a:rPr lang="de-DE" smtClean="0"/>
              <a:t>90</a:t>
            </a:fld>
            <a:endParaRPr lang="de-DE"/>
          </a:p>
        </p:txBody>
      </p:sp>
    </p:spTree>
    <p:extLst>
      <p:ext uri="{BB962C8B-B14F-4D97-AF65-F5344CB8AC3E}">
        <p14:creationId xmlns:p14="http://schemas.microsoft.com/office/powerpoint/2010/main" val="2445026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D3CD41-DDF3-9E72-5B8C-7EE744EFB79B}"/>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BFA51BF-D4E2-5BC7-A48A-B8CB893F549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9EB34AB-793C-DFAC-FB01-86915922CCB4}"/>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AC01C31E-1650-13E5-0512-18D79F083171}"/>
              </a:ext>
            </a:extLst>
          </p:cNvPr>
          <p:cNvSpPr>
            <a:spLocks noGrp="1"/>
          </p:cNvSpPr>
          <p:nvPr>
            <p:ph type="sldNum" sz="quarter" idx="5"/>
          </p:nvPr>
        </p:nvSpPr>
        <p:spPr/>
        <p:txBody>
          <a:bodyPr/>
          <a:lstStyle/>
          <a:p>
            <a:fld id="{82C714C6-39AE-2C45-9EDD-885B3E79BE35}" type="slidenum">
              <a:rPr lang="de-DE" smtClean="0"/>
              <a:t>22</a:t>
            </a:fld>
            <a:endParaRPr lang="de-DE"/>
          </a:p>
        </p:txBody>
      </p:sp>
    </p:spTree>
    <p:extLst>
      <p:ext uri="{BB962C8B-B14F-4D97-AF65-F5344CB8AC3E}">
        <p14:creationId xmlns:p14="http://schemas.microsoft.com/office/powerpoint/2010/main" val="1664199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E5ECA1-5767-C5A7-F881-58A8DA92E764}"/>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A9036541-7BDB-3671-F50F-7E989E0440E0}"/>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65FCB39-E66E-89B1-E5BD-C35782BAB735}"/>
              </a:ext>
            </a:extLst>
          </p:cNvPr>
          <p:cNvSpPr>
            <a:spLocks noGrp="1"/>
          </p:cNvSpPr>
          <p:nvPr>
            <p:ph type="body" idx="1"/>
          </p:nvPr>
        </p:nvSpPr>
        <p:spPr/>
        <p:txBody>
          <a:bodyPr/>
          <a:lstStyle/>
          <a:p>
            <a:endParaRPr lang="en-US" dirty="0"/>
          </a:p>
        </p:txBody>
      </p:sp>
      <p:sp>
        <p:nvSpPr>
          <p:cNvPr id="4" name="Marcador de número de diapositiva 3">
            <a:extLst>
              <a:ext uri="{FF2B5EF4-FFF2-40B4-BE49-F238E27FC236}">
                <a16:creationId xmlns:a16="http://schemas.microsoft.com/office/drawing/2014/main" id="{D831D8B9-E6EE-8F5E-8D1C-D2B7BBCCFD14}"/>
              </a:ext>
            </a:extLst>
          </p:cNvPr>
          <p:cNvSpPr>
            <a:spLocks noGrp="1"/>
          </p:cNvSpPr>
          <p:nvPr>
            <p:ph type="sldNum" sz="quarter" idx="5"/>
          </p:nvPr>
        </p:nvSpPr>
        <p:spPr/>
        <p:txBody>
          <a:bodyPr/>
          <a:lstStyle/>
          <a:p>
            <a:fld id="{82C714C6-39AE-2C45-9EDD-885B3E79BE35}" type="slidenum">
              <a:rPr lang="de-DE" smtClean="0"/>
              <a:t>23</a:t>
            </a:fld>
            <a:endParaRPr lang="de-DE"/>
          </a:p>
        </p:txBody>
      </p:sp>
    </p:spTree>
    <p:extLst>
      <p:ext uri="{BB962C8B-B14F-4D97-AF65-F5344CB8AC3E}">
        <p14:creationId xmlns:p14="http://schemas.microsoft.com/office/powerpoint/2010/main" val="36686444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el Layout">
    <p:spTree>
      <p:nvGrpSpPr>
        <p:cNvPr id="1" name=""/>
        <p:cNvGrpSpPr/>
        <p:nvPr/>
      </p:nvGrpSpPr>
      <p:grpSpPr>
        <a:xfrm>
          <a:off x="0" y="0"/>
          <a:ext cx="0" cy="0"/>
          <a:chOff x="0" y="0"/>
          <a:chExt cx="0" cy="0"/>
        </a:xfrm>
      </p:grpSpPr>
      <p:sp>
        <p:nvSpPr>
          <p:cNvPr id="18" name="Rechteck 17">
            <a:extLst>
              <a:ext uri="{FF2B5EF4-FFF2-40B4-BE49-F238E27FC236}">
                <a16:creationId xmlns:a16="http://schemas.microsoft.com/office/drawing/2014/main" id="{CEAD8D96-F320-4D1A-BB24-1474CCEDA45D}"/>
              </a:ext>
            </a:extLst>
          </p:cNvPr>
          <p:cNvSpPr/>
          <p:nvPr userDrawn="1"/>
        </p:nvSpPr>
        <p:spPr>
          <a:xfrm>
            <a:off x="1020762" y="0"/>
            <a:ext cx="2535238" cy="5080000"/>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Bildplatzhalter 14">
            <a:extLst>
              <a:ext uri="{FF2B5EF4-FFF2-40B4-BE49-F238E27FC236}">
                <a16:creationId xmlns:a16="http://schemas.microsoft.com/office/drawing/2014/main" id="{9E67C21D-F519-46E9-80DF-99CC6BF782BC}"/>
              </a:ext>
            </a:extLst>
          </p:cNvPr>
          <p:cNvSpPr>
            <a:spLocks noGrp="1"/>
          </p:cNvSpPr>
          <p:nvPr>
            <p:ph type="pic" sz="quarter" idx="18" hasCustomPrompt="1"/>
          </p:nvPr>
        </p:nvSpPr>
        <p:spPr>
          <a:xfrm>
            <a:off x="1200" y="1276350"/>
            <a:ext cx="12189600" cy="5581650"/>
          </a:xfrm>
          <a:custGeom>
            <a:avLst/>
            <a:gdLst>
              <a:gd name="connsiteX0" fmla="*/ 0 w 12189600"/>
              <a:gd name="connsiteY0" fmla="*/ 0 h 5581650"/>
              <a:gd name="connsiteX1" fmla="*/ 1019562 w 12189600"/>
              <a:gd name="connsiteY1" fmla="*/ 0 h 5581650"/>
              <a:gd name="connsiteX2" fmla="*/ 1019562 w 12189600"/>
              <a:gd name="connsiteY2" fmla="*/ 3803650 h 5581650"/>
              <a:gd name="connsiteX3" fmla="*/ 3554800 w 12189600"/>
              <a:gd name="connsiteY3" fmla="*/ 3803650 h 5581650"/>
              <a:gd name="connsiteX4" fmla="*/ 3554800 w 12189600"/>
              <a:gd name="connsiteY4" fmla="*/ 0 h 5581650"/>
              <a:gd name="connsiteX5" fmla="*/ 12189600 w 12189600"/>
              <a:gd name="connsiteY5" fmla="*/ 0 h 5581650"/>
              <a:gd name="connsiteX6" fmla="*/ 12189600 w 12189600"/>
              <a:gd name="connsiteY6" fmla="*/ 5581650 h 5581650"/>
              <a:gd name="connsiteX7" fmla="*/ 0 w 12189600"/>
              <a:gd name="connsiteY7" fmla="*/ 5581650 h 558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9600" h="5581650">
                <a:moveTo>
                  <a:pt x="0" y="0"/>
                </a:moveTo>
                <a:lnTo>
                  <a:pt x="1019562" y="0"/>
                </a:lnTo>
                <a:lnTo>
                  <a:pt x="1019562" y="3803650"/>
                </a:lnTo>
                <a:lnTo>
                  <a:pt x="3554800" y="3803650"/>
                </a:lnTo>
                <a:lnTo>
                  <a:pt x="3554800" y="0"/>
                </a:lnTo>
                <a:lnTo>
                  <a:pt x="12189600" y="0"/>
                </a:lnTo>
                <a:lnTo>
                  <a:pt x="12189600" y="5581650"/>
                </a:lnTo>
                <a:lnTo>
                  <a:pt x="0" y="5581650"/>
                </a:lnTo>
                <a:close/>
              </a:path>
            </a:pathLst>
          </a:custGeom>
          <a:solidFill>
            <a:schemeClr val="accent2">
              <a:lumMod val="20000"/>
              <a:lumOff val="80000"/>
            </a:schemeClr>
          </a:solidFill>
        </p:spPr>
        <p:txBody>
          <a:bodyPr wrap="square" lIns="0" tIns="0" rIns="252000" bIns="0" anchor="ctr">
            <a:noAutofit/>
          </a:bodyPr>
          <a:lstStyle>
            <a:lvl1pPr marL="600710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7" name="Textplatzhalter 4">
            <a:extLst>
              <a:ext uri="{FF2B5EF4-FFF2-40B4-BE49-F238E27FC236}">
                <a16:creationId xmlns:a16="http://schemas.microsoft.com/office/drawing/2014/main" id="{5E0AB16A-159D-4757-A606-F50482890B62}"/>
              </a:ext>
            </a:extLst>
          </p:cNvPr>
          <p:cNvSpPr>
            <a:spLocks noGrp="1"/>
          </p:cNvSpPr>
          <p:nvPr>
            <p:ph type="body" sz="quarter" idx="10" hasCustomPrompt="1"/>
          </p:nvPr>
        </p:nvSpPr>
        <p:spPr>
          <a:xfrm>
            <a:off x="1389600" y="3093831"/>
            <a:ext cx="2160000" cy="1227600"/>
          </a:xfrm>
        </p:spPr>
        <p:txBody>
          <a:bodyPr lIns="0" tIns="0" rIns="252000" bIns="0">
            <a:noAutofit/>
          </a:bodyPr>
          <a:lstStyle>
            <a:lvl1pPr marL="0" indent="0" algn="l">
              <a:lnSpc>
                <a:spcPts val="4400"/>
              </a:lnSpc>
              <a:spcAft>
                <a:spcPts val="0"/>
              </a:spcAft>
              <a:buNone/>
              <a:defRPr sz="3600">
                <a:solidFill>
                  <a:schemeClr val="bg1"/>
                </a:solidFill>
              </a:defRPr>
            </a:lvl1pPr>
            <a:lvl2pPr marL="457200" indent="0" algn="l">
              <a:buNone/>
              <a:defRPr sz="3600">
                <a:solidFill>
                  <a:schemeClr val="bg1"/>
                </a:solidFill>
              </a:defRPr>
            </a:lvl2pPr>
            <a:lvl3pPr marL="914400" indent="0" algn="l">
              <a:buNone/>
              <a:defRPr sz="3600">
                <a:solidFill>
                  <a:schemeClr val="bg1"/>
                </a:solidFill>
              </a:defRPr>
            </a:lvl3pPr>
            <a:lvl4pPr marL="1371600" indent="0" algn="l">
              <a:buNone/>
              <a:defRPr sz="3600">
                <a:solidFill>
                  <a:schemeClr val="bg1"/>
                </a:solidFill>
              </a:defRPr>
            </a:lvl4pPr>
            <a:lvl5pPr marL="1828800" indent="0" algn="l">
              <a:buNone/>
              <a:defRPr sz="3600">
                <a:solidFill>
                  <a:schemeClr val="bg1"/>
                </a:solidFill>
              </a:defRPr>
            </a:lvl5pPr>
          </a:lstStyle>
          <a:p>
            <a:pPr lvl="0"/>
            <a:r>
              <a:rPr lang="de-DE"/>
              <a:t>Title </a:t>
            </a:r>
            <a:r>
              <a:rPr lang="de-DE" err="1"/>
              <a:t>with</a:t>
            </a:r>
            <a:r>
              <a:rPr lang="de-DE"/>
              <a:t> 2nd </a:t>
            </a:r>
            <a:r>
              <a:rPr lang="de-DE" err="1"/>
              <a:t>line</a:t>
            </a:r>
            <a:endParaRPr lang="de-DE"/>
          </a:p>
        </p:txBody>
      </p:sp>
      <p:sp>
        <p:nvSpPr>
          <p:cNvPr id="8" name="Textplatzhalter 6">
            <a:extLst>
              <a:ext uri="{FF2B5EF4-FFF2-40B4-BE49-F238E27FC236}">
                <a16:creationId xmlns:a16="http://schemas.microsoft.com/office/drawing/2014/main" id="{E51D3714-E1F7-4F30-A4FE-4955A2207EBC}"/>
              </a:ext>
            </a:extLst>
          </p:cNvPr>
          <p:cNvSpPr>
            <a:spLocks noGrp="1"/>
          </p:cNvSpPr>
          <p:nvPr>
            <p:ph type="body" sz="quarter" idx="13" hasCustomPrompt="1"/>
          </p:nvPr>
        </p:nvSpPr>
        <p:spPr>
          <a:xfrm>
            <a:off x="1389600" y="2564836"/>
            <a:ext cx="2160000" cy="331200"/>
          </a:xfrm>
        </p:spPr>
        <p:txBody>
          <a:bodyPr lIns="0" tIns="0" rIns="252000" bIns="0"/>
          <a:lstStyle>
            <a:lvl1pPr marL="0" indent="0">
              <a:lnSpc>
                <a:spcPts val="2400"/>
              </a:lnSpc>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de-DE" err="1"/>
              <a:t>Month</a:t>
            </a:r>
            <a:r>
              <a:rPr lang="de-DE"/>
              <a:t> 20XX</a:t>
            </a:r>
          </a:p>
        </p:txBody>
      </p:sp>
      <p:sp>
        <p:nvSpPr>
          <p:cNvPr id="10" name="Fußzeilenplatzhalter 3">
            <a:extLst>
              <a:ext uri="{FF2B5EF4-FFF2-40B4-BE49-F238E27FC236}">
                <a16:creationId xmlns:a16="http://schemas.microsoft.com/office/drawing/2014/main" id="{B5245782-2629-49B6-A136-FA90541A880E}"/>
              </a:ext>
            </a:extLst>
          </p:cNvPr>
          <p:cNvSpPr>
            <a:spLocks noGrp="1"/>
          </p:cNvSpPr>
          <p:nvPr>
            <p:ph type="ftr" sz="quarter" idx="17"/>
          </p:nvPr>
        </p:nvSpPr>
        <p:spPr>
          <a:xfrm>
            <a:off x="1389600" y="4584764"/>
            <a:ext cx="2160000" cy="468000"/>
          </a:xfrm>
        </p:spPr>
        <p:txBody>
          <a:bodyPr anchor="t" anchorCtr="0"/>
          <a:lstStyle>
            <a:lvl1pPr>
              <a:defRPr>
                <a:solidFill>
                  <a:schemeClr val="bg1"/>
                </a:solidFill>
              </a:defRPr>
            </a:lvl1pPr>
          </a:lstStyle>
          <a:p>
            <a:r>
              <a:rPr lang="pt-BR"/>
              <a:t>June 2024 | Lenze | © Lenze</a:t>
            </a:r>
            <a:endParaRPr lang="de-DE"/>
          </a:p>
        </p:txBody>
      </p:sp>
      <p:pic>
        <p:nvPicPr>
          <p:cNvPr id="11" name="Grafik 10">
            <a:extLst>
              <a:ext uri="{FF2B5EF4-FFF2-40B4-BE49-F238E27FC236}">
                <a16:creationId xmlns:a16="http://schemas.microsoft.com/office/drawing/2014/main" id="{13594385-B062-4477-9D5D-230CADF86B50}"/>
              </a:ext>
            </a:extLst>
          </p:cNvPr>
          <p:cNvPicPr>
            <a:picLocks noChangeAspect="1"/>
          </p:cNvPicPr>
          <p:nvPr userDrawn="1"/>
        </p:nvPicPr>
        <p:blipFill>
          <a:blip r:embed="rId2"/>
          <a:srcRect/>
          <a:stretch/>
        </p:blipFill>
        <p:spPr>
          <a:xfrm>
            <a:off x="9863074" y="23208"/>
            <a:ext cx="2232000" cy="1173231"/>
          </a:xfrm>
          <a:prstGeom prst="rect">
            <a:avLst/>
          </a:prstGeom>
        </p:spPr>
      </p:pic>
    </p:spTree>
    <p:extLst>
      <p:ext uri="{BB962C8B-B14F-4D97-AF65-F5344CB8AC3E}">
        <p14:creationId xmlns:p14="http://schemas.microsoft.com/office/powerpoint/2010/main" val="25674867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Danke">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1F68815F-9315-43C1-8314-5CE82FA3B7B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33229"/>
            <a:ext cx="12188740" cy="4108714"/>
          </a:xfrm>
          <a:prstGeom prst="rect">
            <a:avLst/>
          </a:prstGeom>
        </p:spPr>
      </p:pic>
      <p:sp>
        <p:nvSpPr>
          <p:cNvPr id="10" name="Rechteck 9">
            <a:extLst>
              <a:ext uri="{FF2B5EF4-FFF2-40B4-BE49-F238E27FC236}">
                <a16:creationId xmlns:a16="http://schemas.microsoft.com/office/drawing/2014/main" id="{A6448E73-7EED-4B4D-8B8A-489E56B60592}"/>
              </a:ext>
            </a:extLst>
          </p:cNvPr>
          <p:cNvSpPr/>
          <p:nvPr userDrawn="1"/>
        </p:nvSpPr>
        <p:spPr>
          <a:xfrm>
            <a:off x="8129588" y="767713"/>
            <a:ext cx="3043237" cy="6090287"/>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ctr"/>
          <a:lstStyle/>
          <a:p>
            <a:pPr algn="ctr"/>
            <a:endParaRPr lang="de-DE"/>
          </a:p>
        </p:txBody>
      </p:sp>
      <p:sp>
        <p:nvSpPr>
          <p:cNvPr id="11" name="Rechteck 10">
            <a:extLst>
              <a:ext uri="{FF2B5EF4-FFF2-40B4-BE49-F238E27FC236}">
                <a16:creationId xmlns:a16="http://schemas.microsoft.com/office/drawing/2014/main" id="{B7BAADA0-1F3D-4429-B252-D31CCB4DF3F7}"/>
              </a:ext>
            </a:extLst>
          </p:cNvPr>
          <p:cNvSpPr/>
          <p:nvPr userDrawn="1"/>
        </p:nvSpPr>
        <p:spPr>
          <a:xfrm>
            <a:off x="254000" y="2032001"/>
            <a:ext cx="1012334" cy="2043484"/>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Textfeld 13" descr="Copyright">
            <a:extLst>
              <a:ext uri="{FF2B5EF4-FFF2-40B4-BE49-F238E27FC236}">
                <a16:creationId xmlns:a16="http://schemas.microsoft.com/office/drawing/2014/main" id="{06C84749-6958-4D6A-89B7-DE3C73C1E3BC}"/>
              </a:ext>
            </a:extLst>
          </p:cNvPr>
          <p:cNvSpPr txBox="1"/>
          <p:nvPr userDrawn="1"/>
        </p:nvSpPr>
        <p:spPr>
          <a:xfrm>
            <a:off x="4584330" y="4782827"/>
            <a:ext cx="3300412" cy="1406192"/>
          </a:xfrm>
          <a:prstGeom prst="rect">
            <a:avLst/>
          </a:prstGeom>
          <a:noFill/>
        </p:spPr>
        <p:txBody>
          <a:bodyPr wrap="square" lIns="0" tIns="0" rIns="0" bIns="0" rtlCol="0">
            <a:noAutofit/>
          </a:bodyPr>
          <a:lstStyle/>
          <a:p>
            <a:pPr>
              <a:lnSpc>
                <a:spcPts val="1400"/>
              </a:lnSpc>
            </a:pPr>
            <a:r>
              <a:rPr lang="en-US" sz="1000">
                <a:latin typeface="Calibri" panose="020F0502020204030204" pitchFamily="34" charset="0"/>
                <a:ea typeface="Open Sans" panose="020B0606030504020204" pitchFamily="34" charset="0"/>
                <a:cs typeface="Calibri" panose="020F0502020204030204" pitchFamily="34" charset="0"/>
              </a:rPr>
              <a:t>This document is the intellectual property of Lenze SE, Extertal (GERMANY). Lenze is the sole and exclusive owner of the copyright and ancillary copyright. Any use of this document is only permitted with the express written consent of Lenze. Subject to technical changes. </a:t>
            </a:r>
            <a:endParaRPr lang="de-DE" sz="1000">
              <a:latin typeface="Calibri" panose="020F0502020204030204" pitchFamily="34" charset="0"/>
              <a:ea typeface="Open Sans" panose="020B0606030504020204" pitchFamily="34" charset="0"/>
              <a:cs typeface="Calibri" panose="020F0502020204030204" pitchFamily="34" charset="0"/>
            </a:endParaRPr>
          </a:p>
        </p:txBody>
      </p:sp>
      <p:sp>
        <p:nvSpPr>
          <p:cNvPr id="15" name="Textfeld 14" descr="Firma">
            <a:extLst>
              <a:ext uri="{FF2B5EF4-FFF2-40B4-BE49-F238E27FC236}">
                <a16:creationId xmlns:a16="http://schemas.microsoft.com/office/drawing/2014/main" id="{A1FE55C5-72CD-422F-8C0A-1F4324D262D8}"/>
              </a:ext>
            </a:extLst>
          </p:cNvPr>
          <p:cNvSpPr txBox="1"/>
          <p:nvPr userDrawn="1"/>
        </p:nvSpPr>
        <p:spPr>
          <a:xfrm>
            <a:off x="500503" y="4385708"/>
            <a:ext cx="4370400" cy="274142"/>
          </a:xfrm>
          <a:prstGeom prst="rect">
            <a:avLst/>
          </a:prstGeom>
          <a:noFill/>
        </p:spPr>
        <p:txBody>
          <a:bodyPr wrap="square" lIns="0" tIns="0" rIns="0" bIns="0" rtlCol="0">
            <a:noAutofit/>
          </a:bodyPr>
          <a:lstStyle/>
          <a:p>
            <a:pPr>
              <a:lnSpc>
                <a:spcPts val="2000"/>
              </a:lnSpc>
            </a:pPr>
            <a:r>
              <a:rPr lang="de-DE" sz="1600" b="1">
                <a:latin typeface="Calibri" panose="020F0502020204030204" pitchFamily="34" charset="0"/>
                <a:ea typeface="Open Sans" panose="020B0606030504020204" pitchFamily="34" charset="0"/>
                <a:cs typeface="Calibri" panose="020F0502020204030204" pitchFamily="34" charset="0"/>
              </a:rPr>
              <a:t>Lenze SE</a:t>
            </a:r>
          </a:p>
        </p:txBody>
      </p:sp>
      <p:sp>
        <p:nvSpPr>
          <p:cNvPr id="21" name="Textplatzhalter 18">
            <a:extLst>
              <a:ext uri="{FF2B5EF4-FFF2-40B4-BE49-F238E27FC236}">
                <a16:creationId xmlns:a16="http://schemas.microsoft.com/office/drawing/2014/main" id="{A72D88E8-0673-4B6F-80E2-3694EC53AAF5}"/>
              </a:ext>
            </a:extLst>
          </p:cNvPr>
          <p:cNvSpPr>
            <a:spLocks noGrp="1"/>
          </p:cNvSpPr>
          <p:nvPr>
            <p:ph type="body" sz="quarter" idx="10" hasCustomPrompt="1"/>
          </p:nvPr>
        </p:nvSpPr>
        <p:spPr>
          <a:xfrm>
            <a:off x="8517206" y="2682287"/>
            <a:ext cx="2268000" cy="1662112"/>
          </a:xfrm>
        </p:spPr>
        <p:txBody>
          <a:bodyPr lIns="0" tIns="0" rIns="0" bIns="0">
            <a:noAutofit/>
          </a:bodyPr>
          <a:lstStyle>
            <a:lvl1pPr marL="0" indent="0">
              <a:lnSpc>
                <a:spcPts val="6400"/>
              </a:lnSpc>
              <a:spcBef>
                <a:spcPts val="0"/>
              </a:spcBef>
              <a:spcAft>
                <a:spcPts val="0"/>
              </a:spcAft>
              <a:buNone/>
              <a:defRPr sz="6000" b="1">
                <a:solidFill>
                  <a:schemeClr val="bg1"/>
                </a:solidFill>
              </a:defRPr>
            </a:lvl1pPr>
          </a:lstStyle>
          <a:p>
            <a:pPr lvl="0"/>
            <a:r>
              <a:rPr lang="de-DE"/>
              <a:t>Text</a:t>
            </a:r>
          </a:p>
        </p:txBody>
      </p:sp>
      <p:sp>
        <p:nvSpPr>
          <p:cNvPr id="25" name="Textfeld 24" descr="Impressum">
            <a:extLst>
              <a:ext uri="{FF2B5EF4-FFF2-40B4-BE49-F238E27FC236}">
                <a16:creationId xmlns:a16="http://schemas.microsoft.com/office/drawing/2014/main" id="{A15EA64A-3EC6-4820-81E4-C8308538E7C4}"/>
              </a:ext>
            </a:extLst>
          </p:cNvPr>
          <p:cNvSpPr txBox="1"/>
          <p:nvPr userDrawn="1"/>
        </p:nvSpPr>
        <p:spPr>
          <a:xfrm>
            <a:off x="508945" y="4782062"/>
            <a:ext cx="3809055" cy="1269808"/>
          </a:xfrm>
          <a:prstGeom prst="rect">
            <a:avLst/>
          </a:prstGeom>
          <a:noFill/>
        </p:spPr>
        <p:txBody>
          <a:bodyPr wrap="square" lIns="0" tIns="0" rIns="0" bIns="0" rtlCol="0">
            <a:noAutofit/>
          </a:bodyPr>
          <a:lstStyle/>
          <a:p>
            <a:pPr marL="0" marR="0" lvl="0" indent="0" algn="l" defTabSz="457200" rtl="0" eaLnBrk="1" fontAlgn="auto" latinLnBrk="0" hangingPunct="1">
              <a:lnSpc>
                <a:spcPts val="1400"/>
              </a:lnSpc>
              <a:spcBef>
                <a:spcPts val="0"/>
              </a:spcBef>
              <a:spcAft>
                <a:spcPts val="0"/>
              </a:spcAft>
              <a:buClrTx/>
              <a:buSzTx/>
              <a:buFontTx/>
              <a:buNone/>
              <a:tabLst>
                <a:tab pos="914400" algn="l"/>
              </a:tabLst>
              <a:defRPr/>
            </a:pPr>
            <a:r>
              <a:rPr lang="de-DE" sz="1000">
                <a:latin typeface="Calibri" panose="020F0502020204030204" pitchFamily="34" charset="0"/>
                <a:ea typeface="Open Sans" panose="020B0606030504020204" pitchFamily="34" charset="0"/>
                <a:cs typeface="Calibri" panose="020F0502020204030204" pitchFamily="34" charset="0"/>
              </a:rPr>
              <a:t>Speaker	Lenze</a:t>
            </a:r>
          </a:p>
          <a:p>
            <a:pPr>
              <a:lnSpc>
                <a:spcPts val="1400"/>
              </a:lnSpc>
              <a:tabLst>
                <a:tab pos="914400" algn="l"/>
              </a:tabLst>
            </a:pPr>
            <a:r>
              <a:rPr lang="de-DE" sz="1000">
                <a:latin typeface="Calibri" panose="020F0502020204030204" pitchFamily="34" charset="0"/>
                <a:ea typeface="Open Sans" panose="020B0606030504020204" pitchFamily="34" charset="0"/>
                <a:cs typeface="Calibri" panose="020F0502020204030204" pitchFamily="34" charset="0"/>
              </a:rPr>
              <a:t>Area	Lenze Product Management</a:t>
            </a:r>
          </a:p>
          <a:p>
            <a:pPr>
              <a:lnSpc>
                <a:spcPts val="1400"/>
              </a:lnSpc>
              <a:tabLst>
                <a:tab pos="914400" algn="l"/>
              </a:tabLst>
            </a:pPr>
            <a:r>
              <a:rPr lang="de-DE" sz="1000">
                <a:latin typeface="Calibri" panose="020F0502020204030204" pitchFamily="34" charset="0"/>
                <a:ea typeface="Open Sans" panose="020B0606030504020204" pitchFamily="34" charset="0"/>
                <a:cs typeface="Calibri" panose="020F0502020204030204" pitchFamily="34" charset="0"/>
              </a:rPr>
              <a:t>Adress	</a:t>
            </a:r>
          </a:p>
          <a:p>
            <a:pPr>
              <a:lnSpc>
                <a:spcPts val="1400"/>
              </a:lnSpc>
              <a:tabLst>
                <a:tab pos="914400" algn="l"/>
              </a:tabLst>
            </a:pPr>
            <a:r>
              <a:rPr lang="de-DE" sz="1000">
                <a:latin typeface="Calibri" panose="020F0502020204030204" pitchFamily="34" charset="0"/>
                <a:ea typeface="Open Sans" panose="020B0606030504020204" pitchFamily="34" charset="0"/>
                <a:cs typeface="Calibri" panose="020F0502020204030204" pitchFamily="34" charset="0"/>
              </a:rPr>
              <a:t>Location	Breslauer Straße 3 | 32699 Extertal | GERMANY</a:t>
            </a:r>
          </a:p>
          <a:p>
            <a:pPr>
              <a:lnSpc>
                <a:spcPts val="1400"/>
              </a:lnSpc>
              <a:tabLst>
                <a:tab pos="914400" algn="l"/>
              </a:tabLst>
            </a:pPr>
            <a:r>
              <a:rPr lang="de-DE" sz="1000">
                <a:latin typeface="Calibri" panose="020F0502020204030204" pitchFamily="34" charset="0"/>
                <a:ea typeface="Open Sans" panose="020B0606030504020204" pitchFamily="34" charset="0"/>
                <a:cs typeface="Calibri" panose="020F0502020204030204" pitchFamily="34" charset="0"/>
              </a:rPr>
              <a:t>Phone	+49 5154 82-0</a:t>
            </a:r>
          </a:p>
          <a:p>
            <a:pPr marL="0" marR="0" lvl="0" indent="0" algn="l" defTabSz="457200" rtl="0" eaLnBrk="1" fontAlgn="auto" latinLnBrk="0" hangingPunct="1">
              <a:lnSpc>
                <a:spcPts val="1400"/>
              </a:lnSpc>
              <a:spcBef>
                <a:spcPts val="0"/>
              </a:spcBef>
              <a:spcAft>
                <a:spcPts val="0"/>
              </a:spcAft>
              <a:buClrTx/>
              <a:buSzTx/>
              <a:buFontTx/>
              <a:buNone/>
              <a:tabLst>
                <a:tab pos="914400" algn="l"/>
              </a:tabLst>
              <a:defRPr/>
            </a:pPr>
            <a:r>
              <a:rPr lang="de-DE" sz="1000">
                <a:latin typeface="Calibri" panose="020F0502020204030204" pitchFamily="34" charset="0"/>
                <a:ea typeface="Open Sans" panose="020B0606030504020204" pitchFamily="34" charset="0"/>
                <a:cs typeface="Calibri" panose="020F0502020204030204" pitchFamily="34" charset="0"/>
              </a:rPr>
              <a:t>Fax	+49 5154 82-0</a:t>
            </a:r>
          </a:p>
          <a:p>
            <a:pPr>
              <a:lnSpc>
                <a:spcPts val="1400"/>
              </a:lnSpc>
              <a:tabLst>
                <a:tab pos="914400" algn="l"/>
              </a:tabLst>
            </a:pPr>
            <a:r>
              <a:rPr lang="de-DE" sz="1000">
                <a:latin typeface="Calibri" panose="020F0502020204030204" pitchFamily="34" charset="0"/>
                <a:ea typeface="Open Sans" panose="020B0606030504020204" pitchFamily="34" charset="0"/>
                <a:cs typeface="Calibri" panose="020F0502020204030204" pitchFamily="34" charset="0"/>
              </a:rPr>
              <a:t>Email	</a:t>
            </a:r>
          </a:p>
        </p:txBody>
      </p:sp>
      <p:pic>
        <p:nvPicPr>
          <p:cNvPr id="12" name="Grafik 11">
            <a:extLst>
              <a:ext uri="{FF2B5EF4-FFF2-40B4-BE49-F238E27FC236}">
                <a16:creationId xmlns:a16="http://schemas.microsoft.com/office/drawing/2014/main" id="{C5044313-27EF-4691-AE0C-816505EC5D0B}"/>
              </a:ext>
            </a:extLst>
          </p:cNvPr>
          <p:cNvPicPr>
            <a:picLocks noChangeAspect="1"/>
          </p:cNvPicPr>
          <p:nvPr userDrawn="1"/>
        </p:nvPicPr>
        <p:blipFill>
          <a:blip r:embed="rId3"/>
          <a:stretch>
            <a:fillRect/>
          </a:stretch>
        </p:blipFill>
        <p:spPr>
          <a:xfrm>
            <a:off x="8187359" y="859238"/>
            <a:ext cx="2377445" cy="1249683"/>
          </a:xfrm>
          <a:prstGeom prst="rect">
            <a:avLst/>
          </a:prstGeom>
        </p:spPr>
      </p:pic>
    </p:spTree>
    <p:extLst>
      <p:ext uri="{BB962C8B-B14F-4D97-AF65-F5344CB8AC3E}">
        <p14:creationId xmlns:p14="http://schemas.microsoft.com/office/powerpoint/2010/main" val="2629517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Impressum">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8A9B197C-0522-456A-AC46-61A52B6DFF43}"/>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DSGVO / Copyright</a:t>
            </a:r>
            <a:endParaRPr lang="en-US"/>
          </a:p>
        </p:txBody>
      </p:sp>
      <p:sp>
        <p:nvSpPr>
          <p:cNvPr id="29" name="Textplatzhalter 13">
            <a:extLst>
              <a:ext uri="{FF2B5EF4-FFF2-40B4-BE49-F238E27FC236}">
                <a16:creationId xmlns:a16="http://schemas.microsoft.com/office/drawing/2014/main" id="{0AD5676D-AC6B-41CE-85D2-4EEF7ED86369}"/>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Impressum</a:t>
            </a:r>
          </a:p>
        </p:txBody>
      </p:sp>
      <p:pic>
        <p:nvPicPr>
          <p:cNvPr id="33" name="Grafik 32">
            <a:extLst>
              <a:ext uri="{FF2B5EF4-FFF2-40B4-BE49-F238E27FC236}">
                <a16:creationId xmlns:a16="http://schemas.microsoft.com/office/drawing/2014/main" id="{DF01DFA4-C47A-4F56-8328-9B3484097E4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4" name="Textplatzhalter 3">
            <a:extLst>
              <a:ext uri="{FF2B5EF4-FFF2-40B4-BE49-F238E27FC236}">
                <a16:creationId xmlns:a16="http://schemas.microsoft.com/office/drawing/2014/main" id="{7F1C27EA-D839-4029-803A-4CC26B9691E9}"/>
              </a:ext>
            </a:extLst>
          </p:cNvPr>
          <p:cNvSpPr>
            <a:spLocks noGrp="1"/>
          </p:cNvSpPr>
          <p:nvPr>
            <p:ph type="body" sz="quarter" idx="14" hasCustomPrompt="1"/>
          </p:nvPr>
        </p:nvSpPr>
        <p:spPr>
          <a:xfrm>
            <a:off x="510292" y="1805854"/>
            <a:ext cx="5745600" cy="3873600"/>
          </a:xfrm>
        </p:spPr>
        <p:txBody>
          <a:bodyPr lIns="0" tIns="0" rIns="0" bIns="0"/>
          <a:lstStyle>
            <a:lvl1pPr marL="0" indent="0">
              <a:lnSpc>
                <a:spcPts val="2400"/>
              </a:lnSpc>
              <a:buNone/>
              <a:defRPr>
                <a:solidFill>
                  <a:schemeClr val="tx1"/>
                </a:solidFill>
              </a:defRPr>
            </a:lvl1pPr>
            <a:lvl2pPr>
              <a:defRPr>
                <a:solidFill>
                  <a:srgbClr val="FF0000"/>
                </a:solidFill>
              </a:defRPr>
            </a:lvl2pPr>
            <a:lvl3pPr>
              <a:defRPr>
                <a:solidFill>
                  <a:srgbClr val="FF0000"/>
                </a:solidFill>
              </a:defRPr>
            </a:lvl3pPr>
            <a:lvl4pPr>
              <a:defRPr>
                <a:solidFill>
                  <a:srgbClr val="FF0000"/>
                </a:solidFill>
              </a:defRPr>
            </a:lvl4pPr>
            <a:lvl5pPr>
              <a:defRPr>
                <a:solidFill>
                  <a:srgbClr val="FF0000"/>
                </a:solidFill>
              </a:defRPr>
            </a:lvl5pPr>
          </a:lstStyle>
          <a:p>
            <a:pPr marR="0" lvl="0" defTabSz="914400" rtl="0" eaLnBrk="1" fontAlgn="auto" latinLnBrk="0" hangingPunct="1">
              <a:lnSpc>
                <a:spcPts val="2400"/>
              </a:lnSpc>
              <a:spcBef>
                <a:spcPts val="0"/>
              </a:spcBef>
              <a:spcAft>
                <a:spcPts val="600"/>
              </a:spcAft>
              <a:buSzTx/>
              <a:tabLst/>
              <a:defRPr/>
            </a:pPr>
            <a:r>
              <a:rPr kumimoji="0" lang="de-DE" i="0" u="none" strike="noStrike" kern="1200" cap="none" spc="0" normalizeH="0" baseline="0" noProof="0">
                <a:ln>
                  <a:noFill/>
                </a:ln>
                <a:solidFill>
                  <a:schemeClr val="tx1"/>
                </a:solidFill>
                <a:effectLst/>
                <a:uLnTx/>
                <a:uFillTx/>
                <a:ea typeface="Open Sans" panose="020B0606030504020204" pitchFamily="34" charset="0"/>
                <a:cs typeface="Open Sans" panose="020B0606030504020204" pitchFamily="34" charset="0"/>
              </a:rPr>
              <a:t>Dies ist ein Typoblindtext.</a:t>
            </a:r>
            <a:r>
              <a:rPr lang="de-DE">
                <a:solidFill>
                  <a:schemeClr val="tx1"/>
                </a:solidFill>
                <a:ea typeface="Open Sans" panose="020B0606030504020204" pitchFamily="34" charset="0"/>
                <a:cs typeface="Open Sans" panose="020B0606030504020204" pitchFamily="34" charset="0"/>
              </a:rPr>
              <a:t> </a:t>
            </a:r>
            <a:r>
              <a:rPr kumimoji="0" lang="de-DE" i="0" u="none" strike="noStrike" kern="1200" cap="none" spc="0" normalizeH="0" baseline="0" noProof="0">
                <a:ln>
                  <a:noFill/>
                </a:ln>
                <a:solidFill>
                  <a:schemeClr val="tx1"/>
                </a:solidFill>
                <a:effectLst/>
                <a:uLnTx/>
                <a:uFillTx/>
                <a:ea typeface="Open Sans" panose="020B0606030504020204" pitchFamily="34" charset="0"/>
                <a:cs typeface="Open Sans" panose="020B0606030504020204" pitchFamily="34" charset="0"/>
              </a:rPr>
              <a:t>An ihm kann man sehen, ob alle Buchstaben da sind </a:t>
            </a:r>
            <a:r>
              <a:rPr lang="de-DE">
                <a:solidFill>
                  <a:schemeClr val="tx1"/>
                </a:solidFill>
                <a:ea typeface="Open Sans" panose="020B0606030504020204" pitchFamily="34" charset="0"/>
                <a:cs typeface="Open Sans" panose="020B0606030504020204" pitchFamily="34" charset="0"/>
              </a:rPr>
              <a:t>u</a:t>
            </a:r>
            <a:r>
              <a:rPr kumimoji="0" lang="de-DE" i="0" u="none" strike="noStrike" kern="1200" cap="none" spc="0" normalizeH="0" baseline="0" noProof="0">
                <a:ln>
                  <a:noFill/>
                </a:ln>
                <a:solidFill>
                  <a:schemeClr val="tx1"/>
                </a:solidFill>
                <a:effectLst/>
                <a:uLnTx/>
                <a:uFillTx/>
                <a:ea typeface="Open Sans" panose="020B0606030504020204" pitchFamily="34" charset="0"/>
                <a:cs typeface="Open Sans" panose="020B0606030504020204" pitchFamily="34" charset="0"/>
              </a:rPr>
              <a:t>nd wie sie aussehen. Manchmal benutzt man Worte wie Hamburgefonts, Rafgenduks oder Handgloves, um Schriften zu testen. Manchmal Sätze, die alle Buchstaben des Alphabets enthalten – </a:t>
            </a:r>
            <a:r>
              <a:rPr lang="de-DE">
                <a:solidFill>
                  <a:schemeClr val="tx1"/>
                </a:solidFill>
                <a:ea typeface="Open Sans" panose="020B0606030504020204" pitchFamily="34" charset="0"/>
                <a:cs typeface="Open Sans" panose="020B0606030504020204" pitchFamily="34" charset="0"/>
              </a:rPr>
              <a:t>M</a:t>
            </a:r>
            <a:r>
              <a:rPr kumimoji="0" lang="de-DE" i="0" u="none" strike="noStrike" kern="1200" cap="none" spc="0" normalizeH="0" baseline="0" noProof="0">
                <a:ln>
                  <a:noFill/>
                </a:ln>
                <a:solidFill>
                  <a:schemeClr val="tx1"/>
                </a:solidFill>
                <a:effectLst/>
                <a:uLnTx/>
                <a:uFillTx/>
                <a:ea typeface="Open Sans" panose="020B0606030504020204" pitchFamily="34" charset="0"/>
                <a:cs typeface="Open Sans" panose="020B0606030504020204" pitchFamily="34" charset="0"/>
              </a:rPr>
              <a:t>an nennt diese Sätze »Pangrams«.</a:t>
            </a:r>
          </a:p>
          <a:p>
            <a:pPr defTabSz="914400">
              <a:lnSpc>
                <a:spcPts val="2400"/>
              </a:lnSpc>
              <a:spcAft>
                <a:spcPts val="600"/>
              </a:spcAft>
              <a:defRPr/>
            </a:pPr>
            <a:r>
              <a:rPr lang="de-DE">
                <a:solidFill>
                  <a:schemeClr val="tx1"/>
                </a:solidFill>
                <a:ea typeface="Open Sans" panose="020B0606030504020204" pitchFamily="34" charset="0"/>
                <a:cs typeface="Open Sans" panose="020B0606030504020204" pitchFamily="34" charset="0"/>
              </a:rPr>
              <a:t>Dies ist ein Typoblindtext. An ihm kann man sehen, ob alle Buchstaben da sind und wie sie aussehen. Manchmal benutzt man Worte wie Hamburgefonts, Rafgenduks oder Handgloves, um Schriften zu testen. Manchmal Sätze, die alle Buchstaben des Alphabets enthalten – Man nennt diese Sätze »Pangrams«.</a:t>
            </a:r>
          </a:p>
        </p:txBody>
      </p:sp>
      <p:pic>
        <p:nvPicPr>
          <p:cNvPr id="7" name="Grafik 6">
            <a:extLst>
              <a:ext uri="{FF2B5EF4-FFF2-40B4-BE49-F238E27FC236}">
                <a16:creationId xmlns:a16="http://schemas.microsoft.com/office/drawing/2014/main" id="{2103A165-6A0A-4BA5-97AB-07DE9D29683E}"/>
              </a:ext>
            </a:extLst>
          </p:cNvPr>
          <p:cNvPicPr>
            <a:picLocks noChangeAspect="1"/>
          </p:cNvPicPr>
          <p:nvPr userDrawn="1"/>
        </p:nvPicPr>
        <p:blipFill>
          <a:blip r:embed="rId4"/>
          <a:srcRect/>
          <a:stretch/>
        </p:blipFill>
        <p:spPr>
          <a:xfrm>
            <a:off x="9863074" y="23208"/>
            <a:ext cx="2232000" cy="1173231"/>
          </a:xfrm>
          <a:prstGeom prst="rect">
            <a:avLst/>
          </a:prstGeom>
        </p:spPr>
      </p:pic>
    </p:spTree>
    <p:extLst>
      <p:ext uri="{BB962C8B-B14F-4D97-AF65-F5344CB8AC3E}">
        <p14:creationId xmlns:p14="http://schemas.microsoft.com/office/powerpoint/2010/main" val="3198969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Team">
    <p:spTree>
      <p:nvGrpSpPr>
        <p:cNvPr id="1" name=""/>
        <p:cNvGrpSpPr/>
        <p:nvPr/>
      </p:nvGrpSpPr>
      <p:grpSpPr>
        <a:xfrm>
          <a:off x="0" y="0"/>
          <a:ext cx="0" cy="0"/>
          <a:chOff x="0" y="0"/>
          <a:chExt cx="0" cy="0"/>
        </a:xfrm>
      </p:grpSpPr>
      <p:sp>
        <p:nvSpPr>
          <p:cNvPr id="14" name="Fußzeilenplatzhalter 2">
            <a:extLst>
              <a:ext uri="{FF2B5EF4-FFF2-40B4-BE49-F238E27FC236}">
                <a16:creationId xmlns:a16="http://schemas.microsoft.com/office/drawing/2014/main" id="{10B33BBC-E175-4AC5-A0DB-98919C1C4E3D}"/>
              </a:ext>
            </a:extLst>
          </p:cNvPr>
          <p:cNvSpPr>
            <a:spLocks noGrp="1"/>
          </p:cNvSpPr>
          <p:nvPr>
            <p:ph type="ftr" sz="quarter" idx="17"/>
          </p:nvPr>
        </p:nvSpPr>
        <p:spPr>
          <a:xfrm>
            <a:off x="522400" y="6265275"/>
            <a:ext cx="4557600" cy="365125"/>
          </a:xfrm>
        </p:spPr>
        <p:txBody>
          <a:bodyPr/>
          <a:lstStyle/>
          <a:p>
            <a:r>
              <a:rPr lang="en-US"/>
              <a:t>IE5/IE7 Motor Drive System | June 2024 | Lenze | © Lenze</a:t>
            </a:r>
            <a:endParaRPr lang="de-DE"/>
          </a:p>
        </p:txBody>
      </p:sp>
      <p:sp>
        <p:nvSpPr>
          <p:cNvPr id="15" name="Foliennummernplatzhalter 3">
            <a:extLst>
              <a:ext uri="{FF2B5EF4-FFF2-40B4-BE49-F238E27FC236}">
                <a16:creationId xmlns:a16="http://schemas.microsoft.com/office/drawing/2014/main" id="{B50FDFD2-D015-41CC-B845-2543B13791DC}"/>
              </a:ext>
            </a:extLst>
          </p:cNvPr>
          <p:cNvSpPr>
            <a:spLocks noGrp="1"/>
          </p:cNvSpPr>
          <p:nvPr>
            <p:ph type="sldNum" sz="quarter" idx="19"/>
          </p:nvPr>
        </p:nvSpPr>
        <p:spPr>
          <a:xfrm>
            <a:off x="0" y="6265275"/>
            <a:ext cx="367200" cy="365125"/>
          </a:xfrm>
        </p:spPr>
        <p:txBody>
          <a:bodyPr/>
          <a:lstStyle/>
          <a:p>
            <a:fld id="{13ED48F5-3B9B-4833-A282-D905B38B079F}" type="slidenum">
              <a:rPr lang="de-DE" smtClean="0"/>
              <a:t>‹#›</a:t>
            </a:fld>
            <a:endParaRPr lang="de-DE"/>
          </a:p>
        </p:txBody>
      </p:sp>
      <p:sp>
        <p:nvSpPr>
          <p:cNvPr id="12" name="Bildplatzhalter 20">
            <a:extLst>
              <a:ext uri="{FF2B5EF4-FFF2-40B4-BE49-F238E27FC236}">
                <a16:creationId xmlns:a16="http://schemas.microsoft.com/office/drawing/2014/main" id="{AEA79CEB-72DD-4BF5-BC48-0B9A16977F3A}"/>
              </a:ext>
            </a:extLst>
          </p:cNvPr>
          <p:cNvSpPr>
            <a:spLocks noGrp="1"/>
          </p:cNvSpPr>
          <p:nvPr>
            <p:ph type="pic" sz="quarter" idx="18" hasCustomPrompt="1"/>
          </p:nvPr>
        </p:nvSpPr>
        <p:spPr>
          <a:xfrm>
            <a:off x="1200" y="1278000"/>
            <a:ext cx="12189600" cy="558165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r>
              <a:rPr lang="de-DE"/>
              <a:t> </a:t>
            </a:r>
          </a:p>
        </p:txBody>
      </p:sp>
      <p:sp>
        <p:nvSpPr>
          <p:cNvPr id="8" name="Title 1">
            <a:extLst>
              <a:ext uri="{FF2B5EF4-FFF2-40B4-BE49-F238E27FC236}">
                <a16:creationId xmlns:a16="http://schemas.microsoft.com/office/drawing/2014/main" id="{AC86BC98-F087-49A1-9F45-04421A5D7EB4}"/>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err="1"/>
              <a:t>Presentation</a:t>
            </a:r>
            <a:r>
              <a:rPr lang="de-DE"/>
              <a:t> </a:t>
            </a:r>
            <a:r>
              <a:rPr lang="de-DE" err="1"/>
              <a:t>of</a:t>
            </a:r>
            <a:r>
              <a:rPr lang="de-DE"/>
              <a:t> </a:t>
            </a:r>
            <a:r>
              <a:rPr lang="de-DE" err="1"/>
              <a:t>people</a:t>
            </a:r>
            <a:endParaRPr lang="en-US"/>
          </a:p>
        </p:txBody>
      </p:sp>
      <p:sp>
        <p:nvSpPr>
          <p:cNvPr id="9" name="Textplatzhalter 13">
            <a:extLst>
              <a:ext uri="{FF2B5EF4-FFF2-40B4-BE49-F238E27FC236}">
                <a16:creationId xmlns:a16="http://schemas.microsoft.com/office/drawing/2014/main" id="{4751AE04-6FF7-4DD7-A7EF-5324E087138A}"/>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r>
              <a:rPr lang="de-DE"/>
              <a:t>Team </a:t>
            </a:r>
            <a:r>
              <a:rPr lang="de-DE" err="1"/>
              <a:t>picture</a:t>
            </a:r>
            <a:endParaRPr lang="de-DE"/>
          </a:p>
        </p:txBody>
      </p:sp>
    </p:spTree>
    <p:extLst>
      <p:ext uri="{BB962C8B-B14F-4D97-AF65-F5344CB8AC3E}">
        <p14:creationId xmlns:p14="http://schemas.microsoft.com/office/powerpoint/2010/main" val="15723586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Inhalt 1">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8A9B197C-0522-456A-AC46-61A52B6DFF43}"/>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err="1"/>
              <a:t>Overview</a:t>
            </a:r>
            <a:r>
              <a:rPr lang="de-DE"/>
              <a:t> </a:t>
            </a:r>
            <a:r>
              <a:rPr lang="de-DE" err="1"/>
              <a:t>topics</a:t>
            </a:r>
            <a:endParaRPr lang="en-US"/>
          </a:p>
        </p:txBody>
      </p:sp>
      <p:sp>
        <p:nvSpPr>
          <p:cNvPr id="29" name="Textplatzhalter 13">
            <a:extLst>
              <a:ext uri="{FF2B5EF4-FFF2-40B4-BE49-F238E27FC236}">
                <a16:creationId xmlns:a16="http://schemas.microsoft.com/office/drawing/2014/main" id="{0AD5676D-AC6B-41CE-85D2-4EEF7ED86369}"/>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r>
              <a:rPr lang="de-DE"/>
              <a:t>Free </a:t>
            </a:r>
            <a:r>
              <a:rPr lang="de-DE" err="1"/>
              <a:t>image</a:t>
            </a:r>
            <a:r>
              <a:rPr lang="de-DE"/>
              <a:t> </a:t>
            </a:r>
            <a:r>
              <a:rPr lang="de-DE" err="1"/>
              <a:t>arrangement</a:t>
            </a:r>
            <a:endParaRPr lang="de-DE"/>
          </a:p>
        </p:txBody>
      </p:sp>
      <p:pic>
        <p:nvPicPr>
          <p:cNvPr id="34" name="Grafik 33">
            <a:extLst>
              <a:ext uri="{FF2B5EF4-FFF2-40B4-BE49-F238E27FC236}">
                <a16:creationId xmlns:a16="http://schemas.microsoft.com/office/drawing/2014/main" id="{9F517C60-7D5C-4C87-8AC8-C3107CB9F9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7" name="Fußzeilenplatzhalter 2">
            <a:extLst>
              <a:ext uri="{FF2B5EF4-FFF2-40B4-BE49-F238E27FC236}">
                <a16:creationId xmlns:a16="http://schemas.microsoft.com/office/drawing/2014/main" id="{F63AD5EA-E6B4-4984-ABED-86DBA9F9A83D}"/>
              </a:ext>
            </a:extLst>
          </p:cNvPr>
          <p:cNvSpPr>
            <a:spLocks noGrp="1"/>
          </p:cNvSpPr>
          <p:nvPr>
            <p:ph type="ftr" sz="quarter" idx="17"/>
          </p:nvPr>
        </p:nvSpPr>
        <p:spPr>
          <a:xfrm>
            <a:off x="522000" y="6264752"/>
            <a:ext cx="4557600" cy="365125"/>
          </a:xfrm>
        </p:spPr>
        <p:txBody>
          <a:bodyPr/>
          <a:lstStyle/>
          <a:p>
            <a:r>
              <a:rPr lang="en-US" dirty="0"/>
              <a:t>Automation Academy - OOP | March 2025 | Lenze | © Lenze</a:t>
            </a:r>
            <a:endParaRPr lang="de-DE" dirty="0"/>
          </a:p>
        </p:txBody>
      </p:sp>
      <p:sp>
        <p:nvSpPr>
          <p:cNvPr id="8" name="Foliennummernplatzhalter 3">
            <a:extLst>
              <a:ext uri="{FF2B5EF4-FFF2-40B4-BE49-F238E27FC236}">
                <a16:creationId xmlns:a16="http://schemas.microsoft.com/office/drawing/2014/main" id="{4438AE75-1C6C-4605-9431-EEDDFE9EF86E}"/>
              </a:ext>
            </a:extLst>
          </p:cNvPr>
          <p:cNvSpPr>
            <a:spLocks noGrp="1"/>
          </p:cNvSpPr>
          <p:nvPr>
            <p:ph type="sldNum" sz="quarter" idx="19"/>
          </p:nvPr>
        </p:nvSpPr>
        <p:spPr>
          <a:xfrm>
            <a:off x="0" y="6264752"/>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38177359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Inhalt 2">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04360B87-EF06-48F0-853B-76238BE550E9}"/>
              </a:ext>
            </a:extLst>
          </p:cNvPr>
          <p:cNvSpPr>
            <a:spLocks noGrp="1"/>
          </p:cNvSpPr>
          <p:nvPr>
            <p:ph type="pic" sz="quarter" idx="10" hasCustomPrompt="1"/>
          </p:nvPr>
        </p:nvSpPr>
        <p:spPr>
          <a:xfrm>
            <a:off x="8640000" y="0"/>
            <a:ext cx="3554412" cy="6858000"/>
          </a:xfrm>
          <a:solidFill>
            <a:schemeClr val="accent2">
              <a:lumMod val="20000"/>
              <a:lumOff val="80000"/>
            </a:schemeClr>
          </a:solidFill>
        </p:spPr>
        <p:txBody>
          <a:bodyPr anchor="ct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31" name="Textplatzhalter 13">
            <a:extLst>
              <a:ext uri="{FF2B5EF4-FFF2-40B4-BE49-F238E27FC236}">
                <a16:creationId xmlns:a16="http://schemas.microsoft.com/office/drawing/2014/main" id="{787602D5-0A62-4ABB-8E45-AF012EB43F3D}"/>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r>
              <a:rPr lang="en-US"/>
              <a:t>Headline with a little more text</a:t>
            </a:r>
          </a:p>
        </p:txBody>
      </p:sp>
      <p:sp>
        <p:nvSpPr>
          <p:cNvPr id="33" name="Title 1">
            <a:extLst>
              <a:ext uri="{FF2B5EF4-FFF2-40B4-BE49-F238E27FC236}">
                <a16:creationId xmlns:a16="http://schemas.microsoft.com/office/drawing/2014/main" id="{4A3EC502-5105-466C-9298-92077E7F5F97}"/>
              </a:ext>
            </a:extLst>
          </p:cNvPr>
          <p:cNvSpPr>
            <a:spLocks noGrp="1"/>
          </p:cNvSpPr>
          <p:nvPr>
            <p:ph type="title" hasCustomPrompt="1"/>
          </p:nvPr>
        </p:nvSpPr>
        <p:spPr>
          <a:xfrm>
            <a:off x="520806" y="638306"/>
            <a:ext cx="7099194" cy="885694"/>
          </a:xfrm>
        </p:spPr>
        <p:txBody>
          <a:bodyPr lIns="0" tIns="54000" rIns="252000" bIns="0" anchor="t" anchorCtr="0">
            <a:noAutofit/>
          </a:bodyPr>
          <a:lstStyle>
            <a:lvl1pPr>
              <a:lnSpc>
                <a:spcPts val="3400"/>
              </a:lnSpc>
              <a:defRPr/>
            </a:lvl1pPr>
          </a:lstStyle>
          <a:p>
            <a:pPr marL="0" marR="0" lvl="0" indent="0" algn="l" defTabSz="914400" rtl="0" eaLnBrk="1" fontAlgn="auto" latinLnBrk="0" hangingPunct="1">
              <a:lnSpc>
                <a:spcPts val="3400"/>
              </a:lnSpc>
              <a:spcBef>
                <a:spcPct val="0"/>
              </a:spcBef>
              <a:spcAft>
                <a:spcPts val="0"/>
              </a:spcAft>
              <a:buClrTx/>
              <a:buSzTx/>
              <a:buFontTx/>
              <a:buNone/>
              <a:tabLst/>
              <a:defRPr/>
            </a:pPr>
            <a:r>
              <a:rPr lang="en-US"/>
              <a:t>and thus up to 3 lines maximum – </a:t>
            </a:r>
            <a:br>
              <a:rPr lang="en-US"/>
            </a:br>
            <a:r>
              <a:rPr lang="en-US"/>
              <a:t>for extra long topics and trends</a:t>
            </a:r>
          </a:p>
        </p:txBody>
      </p:sp>
      <p:sp>
        <p:nvSpPr>
          <p:cNvPr id="7" name="Fußzeilenplatzhalter 2">
            <a:extLst>
              <a:ext uri="{FF2B5EF4-FFF2-40B4-BE49-F238E27FC236}">
                <a16:creationId xmlns:a16="http://schemas.microsoft.com/office/drawing/2014/main" id="{3F729AF1-AAD1-4313-B635-56C4549412FE}"/>
              </a:ext>
            </a:extLst>
          </p:cNvPr>
          <p:cNvSpPr>
            <a:spLocks noGrp="1"/>
          </p:cNvSpPr>
          <p:nvPr>
            <p:ph type="ftr" sz="quarter" idx="17"/>
          </p:nvPr>
        </p:nvSpPr>
        <p:spPr>
          <a:xfrm>
            <a:off x="522000" y="6264752"/>
            <a:ext cx="4557600" cy="365125"/>
          </a:xfrm>
        </p:spPr>
        <p:txBody>
          <a:bodyPr/>
          <a:lstStyle/>
          <a:p>
            <a:r>
              <a:rPr lang="en-US"/>
              <a:t>IE5/IE7 Motor Drive System | June 2024 | Lenze | © Lenze</a:t>
            </a:r>
            <a:endParaRPr lang="de-DE"/>
          </a:p>
        </p:txBody>
      </p:sp>
      <p:sp>
        <p:nvSpPr>
          <p:cNvPr id="8" name="Foliennummernplatzhalter 3">
            <a:extLst>
              <a:ext uri="{FF2B5EF4-FFF2-40B4-BE49-F238E27FC236}">
                <a16:creationId xmlns:a16="http://schemas.microsoft.com/office/drawing/2014/main" id="{347D6039-18A8-422E-9B4F-04B7386765C2}"/>
              </a:ext>
            </a:extLst>
          </p:cNvPr>
          <p:cNvSpPr>
            <a:spLocks noGrp="1"/>
          </p:cNvSpPr>
          <p:nvPr>
            <p:ph type="sldNum" sz="quarter" idx="19"/>
          </p:nvPr>
        </p:nvSpPr>
        <p:spPr>
          <a:xfrm>
            <a:off x="0" y="6264752"/>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2909873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Inhalt 3">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04360B87-EF06-48F0-853B-76238BE550E9}"/>
              </a:ext>
            </a:extLst>
          </p:cNvPr>
          <p:cNvSpPr>
            <a:spLocks noGrp="1"/>
          </p:cNvSpPr>
          <p:nvPr>
            <p:ph type="pic" sz="quarter" idx="10" hasCustomPrompt="1"/>
          </p:nvPr>
        </p:nvSpPr>
        <p:spPr>
          <a:xfrm>
            <a:off x="8637588" y="0"/>
            <a:ext cx="3554412" cy="6858000"/>
          </a:xfrm>
          <a:solidFill>
            <a:schemeClr val="accent2">
              <a:lumMod val="20000"/>
              <a:lumOff val="80000"/>
            </a:schemeClr>
          </a:solidFill>
        </p:spPr>
        <p:txBody>
          <a:bodyPr anchor="ct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20" name="Fußzeilenplatzhalter 2">
            <a:extLst>
              <a:ext uri="{FF2B5EF4-FFF2-40B4-BE49-F238E27FC236}">
                <a16:creationId xmlns:a16="http://schemas.microsoft.com/office/drawing/2014/main" id="{C6E5CB4D-7DDA-4C28-B7EA-745D2CD58321}"/>
              </a:ext>
            </a:extLst>
          </p:cNvPr>
          <p:cNvSpPr>
            <a:spLocks noGrp="1"/>
          </p:cNvSpPr>
          <p:nvPr>
            <p:ph type="ftr" sz="quarter" idx="17"/>
          </p:nvPr>
        </p:nvSpPr>
        <p:spPr>
          <a:xfrm>
            <a:off x="522000" y="6264752"/>
            <a:ext cx="4557600" cy="365125"/>
          </a:xfrm>
        </p:spPr>
        <p:txBody>
          <a:bodyPr/>
          <a:lstStyle/>
          <a:p>
            <a:r>
              <a:rPr lang="en-US" dirty="0"/>
              <a:t>Automation Academy OOP| March 2025 | Lenze | © Lenze</a:t>
            </a:r>
          </a:p>
        </p:txBody>
      </p:sp>
      <p:sp>
        <p:nvSpPr>
          <p:cNvPr id="22" name="Foliennummernplatzhalter 3">
            <a:extLst>
              <a:ext uri="{FF2B5EF4-FFF2-40B4-BE49-F238E27FC236}">
                <a16:creationId xmlns:a16="http://schemas.microsoft.com/office/drawing/2014/main" id="{646507BA-0549-43E3-96AF-3141CC99B802}"/>
              </a:ext>
            </a:extLst>
          </p:cNvPr>
          <p:cNvSpPr>
            <a:spLocks noGrp="1"/>
          </p:cNvSpPr>
          <p:nvPr>
            <p:ph type="sldNum" sz="quarter" idx="19"/>
          </p:nvPr>
        </p:nvSpPr>
        <p:spPr>
          <a:xfrm>
            <a:off x="0" y="6264752"/>
            <a:ext cx="367200" cy="365125"/>
          </a:xfrm>
        </p:spPr>
        <p:txBody>
          <a:bodyPr/>
          <a:lstStyle/>
          <a:p>
            <a:fld id="{13ED48F5-3B9B-4833-A282-D905B38B079F}" type="slidenum">
              <a:rPr lang="de-DE" smtClean="0"/>
              <a:t>‹#›</a:t>
            </a:fld>
            <a:endParaRPr lang="de-DE"/>
          </a:p>
        </p:txBody>
      </p:sp>
      <p:sp>
        <p:nvSpPr>
          <p:cNvPr id="27" name="Title 1">
            <a:extLst>
              <a:ext uri="{FF2B5EF4-FFF2-40B4-BE49-F238E27FC236}">
                <a16:creationId xmlns:a16="http://schemas.microsoft.com/office/drawing/2014/main" id="{FE83B3EB-74AC-4B0D-9146-E516F02C25C3}"/>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en-US"/>
              <a:t>and thus up to 2 lines maximum</a:t>
            </a:r>
          </a:p>
        </p:txBody>
      </p:sp>
      <p:sp>
        <p:nvSpPr>
          <p:cNvPr id="28" name="Textplatzhalter 13">
            <a:extLst>
              <a:ext uri="{FF2B5EF4-FFF2-40B4-BE49-F238E27FC236}">
                <a16:creationId xmlns:a16="http://schemas.microsoft.com/office/drawing/2014/main" id="{705C7FA7-7F18-40E5-82EE-314A43EEA806}"/>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r>
              <a:rPr lang="en-US"/>
              <a:t>Headline with a little more text</a:t>
            </a:r>
          </a:p>
        </p:txBody>
      </p:sp>
    </p:spTree>
    <p:extLst>
      <p:ext uri="{BB962C8B-B14F-4D97-AF65-F5344CB8AC3E}">
        <p14:creationId xmlns:p14="http://schemas.microsoft.com/office/powerpoint/2010/main" val="438458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Inhalt 4">
    <p:spTree>
      <p:nvGrpSpPr>
        <p:cNvPr id="1" name=""/>
        <p:cNvGrpSpPr/>
        <p:nvPr/>
      </p:nvGrpSpPr>
      <p:grpSpPr>
        <a:xfrm>
          <a:off x="0" y="0"/>
          <a:ext cx="0" cy="0"/>
          <a:chOff x="0" y="0"/>
          <a:chExt cx="0" cy="0"/>
        </a:xfrm>
      </p:grpSpPr>
      <p:sp>
        <p:nvSpPr>
          <p:cNvPr id="24" name="Foliennummernplatzhalter 3">
            <a:extLst>
              <a:ext uri="{FF2B5EF4-FFF2-40B4-BE49-F238E27FC236}">
                <a16:creationId xmlns:a16="http://schemas.microsoft.com/office/drawing/2014/main" id="{4CE2BAF0-5E57-4C30-8727-DED9E1E18BD1}"/>
              </a:ext>
            </a:extLst>
          </p:cNvPr>
          <p:cNvSpPr>
            <a:spLocks noGrp="1"/>
          </p:cNvSpPr>
          <p:nvPr>
            <p:ph type="sldNum" sz="quarter" idx="29"/>
          </p:nvPr>
        </p:nvSpPr>
        <p:spPr>
          <a:xfrm>
            <a:off x="0" y="6264752"/>
            <a:ext cx="367200" cy="365125"/>
          </a:xfrm>
        </p:spPr>
        <p:txBody>
          <a:bodyPr/>
          <a:lstStyle/>
          <a:p>
            <a:fld id="{13ED48F5-3B9B-4833-A282-D905B38B079F}" type="slidenum">
              <a:rPr lang="de-DE" smtClean="0"/>
              <a:t>‹#›</a:t>
            </a:fld>
            <a:endParaRPr lang="de-DE"/>
          </a:p>
        </p:txBody>
      </p:sp>
      <p:sp>
        <p:nvSpPr>
          <p:cNvPr id="23" name="Fußzeilenplatzhalter 2">
            <a:extLst>
              <a:ext uri="{FF2B5EF4-FFF2-40B4-BE49-F238E27FC236}">
                <a16:creationId xmlns:a16="http://schemas.microsoft.com/office/drawing/2014/main" id="{9DA870A3-8357-49D0-A8BA-50ADEE23DECA}"/>
              </a:ext>
            </a:extLst>
          </p:cNvPr>
          <p:cNvSpPr>
            <a:spLocks noGrp="1"/>
          </p:cNvSpPr>
          <p:nvPr>
            <p:ph type="ftr" sz="quarter" idx="17"/>
          </p:nvPr>
        </p:nvSpPr>
        <p:spPr>
          <a:xfrm>
            <a:off x="522000" y="6264752"/>
            <a:ext cx="4557600" cy="365125"/>
          </a:xfrm>
        </p:spPr>
        <p:txBody>
          <a:bodyPr/>
          <a:lstStyle/>
          <a:p>
            <a:r>
              <a:rPr lang="en-US"/>
              <a:t>IE5/IE7 Motor Drive System | June 2024 | Lenze | © Lenze</a:t>
            </a:r>
            <a:endParaRPr lang="de-DE"/>
          </a:p>
        </p:txBody>
      </p:sp>
      <p:sp>
        <p:nvSpPr>
          <p:cNvPr id="4" name="Bildplatzhalter 3">
            <a:extLst>
              <a:ext uri="{FF2B5EF4-FFF2-40B4-BE49-F238E27FC236}">
                <a16:creationId xmlns:a16="http://schemas.microsoft.com/office/drawing/2014/main" id="{96BA7435-4F7D-4DE8-B415-FA8C78D43B80}"/>
              </a:ext>
            </a:extLst>
          </p:cNvPr>
          <p:cNvSpPr>
            <a:spLocks noGrp="1"/>
          </p:cNvSpPr>
          <p:nvPr>
            <p:ph type="pic" sz="quarter" idx="19" hasCustomPrompt="1"/>
          </p:nvPr>
        </p:nvSpPr>
        <p:spPr>
          <a:xfrm>
            <a:off x="0" y="1526400"/>
            <a:ext cx="2794000" cy="5331600"/>
          </a:xfrm>
          <a:solidFill>
            <a:schemeClr val="accent2">
              <a:lumMod val="20000"/>
              <a:lumOff val="80000"/>
            </a:schemeClr>
          </a:solidFill>
        </p:spPr>
        <p:txBody>
          <a:bodyPr anchor="ct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7" name="Title 1">
            <a:extLst>
              <a:ext uri="{FF2B5EF4-FFF2-40B4-BE49-F238E27FC236}">
                <a16:creationId xmlns:a16="http://schemas.microsoft.com/office/drawing/2014/main" id="{9A273074-2427-4115-BA15-25741699767D}"/>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9" name="Textplatzhalter 13">
            <a:extLst>
              <a:ext uri="{FF2B5EF4-FFF2-40B4-BE49-F238E27FC236}">
                <a16:creationId xmlns:a16="http://schemas.microsoft.com/office/drawing/2014/main" id="{0DABC735-B2BE-4230-91E9-B4E05189B6CE}"/>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pic>
        <p:nvPicPr>
          <p:cNvPr id="25" name="Grafik 24">
            <a:extLst>
              <a:ext uri="{FF2B5EF4-FFF2-40B4-BE49-F238E27FC236}">
                <a16:creationId xmlns:a16="http://schemas.microsoft.com/office/drawing/2014/main" id="{33FB1270-BBC2-44A0-A690-96398DAFC2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Tree>
    <p:extLst>
      <p:ext uri="{BB962C8B-B14F-4D97-AF65-F5344CB8AC3E}">
        <p14:creationId xmlns:p14="http://schemas.microsoft.com/office/powerpoint/2010/main" val="3135969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Inhalt 5">
    <p:spTree>
      <p:nvGrpSpPr>
        <p:cNvPr id="1" name=""/>
        <p:cNvGrpSpPr/>
        <p:nvPr/>
      </p:nvGrpSpPr>
      <p:grpSpPr>
        <a:xfrm>
          <a:off x="0" y="0"/>
          <a:ext cx="0" cy="0"/>
          <a:chOff x="0" y="0"/>
          <a:chExt cx="0" cy="0"/>
        </a:xfrm>
      </p:grpSpPr>
      <p:sp>
        <p:nvSpPr>
          <p:cNvPr id="24" name="Fußzeilenplatzhalter 2">
            <a:extLst>
              <a:ext uri="{FF2B5EF4-FFF2-40B4-BE49-F238E27FC236}">
                <a16:creationId xmlns:a16="http://schemas.microsoft.com/office/drawing/2014/main" id="{19614000-3227-4817-B4D3-D18B48C8A5E4}"/>
              </a:ext>
            </a:extLst>
          </p:cNvPr>
          <p:cNvSpPr>
            <a:spLocks noGrp="1"/>
          </p:cNvSpPr>
          <p:nvPr>
            <p:ph type="ftr" sz="quarter" idx="17"/>
          </p:nvPr>
        </p:nvSpPr>
        <p:spPr>
          <a:xfrm>
            <a:off x="522000" y="6264752"/>
            <a:ext cx="4557600" cy="365125"/>
          </a:xfrm>
        </p:spPr>
        <p:txBody>
          <a:bodyPr/>
          <a:lstStyle/>
          <a:p>
            <a:r>
              <a:rPr lang="en-US"/>
              <a:t>IE5/IE7 Motor Drive System | June 2024 | Lenze | © Lenze</a:t>
            </a:r>
            <a:endParaRPr lang="de-DE"/>
          </a:p>
        </p:txBody>
      </p:sp>
      <p:sp>
        <p:nvSpPr>
          <p:cNvPr id="25" name="Foliennummernplatzhalter 3">
            <a:extLst>
              <a:ext uri="{FF2B5EF4-FFF2-40B4-BE49-F238E27FC236}">
                <a16:creationId xmlns:a16="http://schemas.microsoft.com/office/drawing/2014/main" id="{B2E7282A-8B1B-4E93-8EF2-68E983E105A1}"/>
              </a:ext>
            </a:extLst>
          </p:cNvPr>
          <p:cNvSpPr>
            <a:spLocks noGrp="1"/>
          </p:cNvSpPr>
          <p:nvPr>
            <p:ph type="sldNum" sz="quarter" idx="29"/>
          </p:nvPr>
        </p:nvSpPr>
        <p:spPr>
          <a:xfrm>
            <a:off x="0" y="6264752"/>
            <a:ext cx="367200" cy="365125"/>
          </a:xfrm>
        </p:spPr>
        <p:txBody>
          <a:bodyPr/>
          <a:lstStyle/>
          <a:p>
            <a:fld id="{13ED48F5-3B9B-4833-A282-D905B38B079F}" type="slidenum">
              <a:rPr lang="de-DE" smtClean="0"/>
              <a:t>‹#›</a:t>
            </a:fld>
            <a:endParaRPr lang="de-DE"/>
          </a:p>
        </p:txBody>
      </p:sp>
      <p:sp>
        <p:nvSpPr>
          <p:cNvPr id="72" name="Bildplatzhalter 71">
            <a:extLst>
              <a:ext uri="{FF2B5EF4-FFF2-40B4-BE49-F238E27FC236}">
                <a16:creationId xmlns:a16="http://schemas.microsoft.com/office/drawing/2014/main" id="{9392E4FD-FA0C-4762-95BE-A2306D964FA7}"/>
              </a:ext>
            </a:extLst>
          </p:cNvPr>
          <p:cNvSpPr>
            <a:spLocks noGrp="1"/>
          </p:cNvSpPr>
          <p:nvPr>
            <p:ph type="pic" sz="quarter" idx="27" hasCustomPrompt="1"/>
          </p:nvPr>
        </p:nvSpPr>
        <p:spPr>
          <a:xfrm>
            <a:off x="513545" y="2789238"/>
            <a:ext cx="3039279" cy="4068762"/>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61" name="Bildplatzhalter 60">
            <a:extLst>
              <a:ext uri="{FF2B5EF4-FFF2-40B4-BE49-F238E27FC236}">
                <a16:creationId xmlns:a16="http://schemas.microsoft.com/office/drawing/2014/main" id="{70847FFA-943A-4DCE-B385-44F33F91AD77}"/>
              </a:ext>
            </a:extLst>
          </p:cNvPr>
          <p:cNvSpPr>
            <a:spLocks noGrp="1"/>
          </p:cNvSpPr>
          <p:nvPr>
            <p:ph type="pic" sz="quarter" idx="22" hasCustomPrompt="1"/>
          </p:nvPr>
        </p:nvSpPr>
        <p:spPr>
          <a:xfrm>
            <a:off x="7620000" y="1016000"/>
            <a:ext cx="4572000" cy="5842000"/>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None/>
              <a:defRPr lang="de-DE"/>
            </a:lvl1pPr>
          </a:lstStyle>
          <a:p>
            <a:r>
              <a:rPr lang="de-DE"/>
              <a:t>Add </a:t>
            </a:r>
            <a:r>
              <a:rPr lang="de-DE" err="1"/>
              <a:t>image</a:t>
            </a:r>
            <a:r>
              <a:rPr lang="de-DE"/>
              <a:t> </a:t>
            </a:r>
            <a:r>
              <a:rPr lang="de-DE" err="1"/>
              <a:t>by</a:t>
            </a:r>
            <a:r>
              <a:rPr lang="de-DE"/>
              <a:t> </a:t>
            </a:r>
            <a:r>
              <a:rPr lang="de-DE" err="1"/>
              <a:t>clicking</a:t>
            </a:r>
            <a:endParaRPr lang="de-DE"/>
          </a:p>
        </p:txBody>
      </p:sp>
      <p:sp>
        <p:nvSpPr>
          <p:cNvPr id="60" name="Bildplatzhalter 59">
            <a:extLst>
              <a:ext uri="{FF2B5EF4-FFF2-40B4-BE49-F238E27FC236}">
                <a16:creationId xmlns:a16="http://schemas.microsoft.com/office/drawing/2014/main" id="{FA383C42-B48C-4A37-9ADD-A1E7774C8936}"/>
              </a:ext>
            </a:extLst>
          </p:cNvPr>
          <p:cNvSpPr>
            <a:spLocks noGrp="1"/>
          </p:cNvSpPr>
          <p:nvPr>
            <p:ph type="pic" sz="quarter" idx="20" hasCustomPrompt="1"/>
          </p:nvPr>
        </p:nvSpPr>
        <p:spPr>
          <a:xfrm>
            <a:off x="3817938" y="2037600"/>
            <a:ext cx="3546475" cy="4820400"/>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None/>
              <a:defRPr lang="de-DE"/>
            </a:lvl1pPr>
          </a:lstStyle>
          <a:p>
            <a:r>
              <a:rPr lang="de-DE"/>
              <a:t>Add </a:t>
            </a:r>
            <a:r>
              <a:rPr lang="de-DE" err="1"/>
              <a:t>image</a:t>
            </a:r>
            <a:r>
              <a:rPr lang="de-DE"/>
              <a:t> </a:t>
            </a:r>
            <a:r>
              <a:rPr lang="de-DE" err="1"/>
              <a:t>by</a:t>
            </a:r>
            <a:r>
              <a:rPr lang="de-DE"/>
              <a:t> </a:t>
            </a:r>
            <a:r>
              <a:rPr lang="de-DE" err="1"/>
              <a:t>clicking</a:t>
            </a:r>
            <a:endParaRPr lang="de-DE"/>
          </a:p>
        </p:txBody>
      </p:sp>
      <p:sp>
        <p:nvSpPr>
          <p:cNvPr id="19" name="Title 1">
            <a:extLst>
              <a:ext uri="{FF2B5EF4-FFF2-40B4-BE49-F238E27FC236}">
                <a16:creationId xmlns:a16="http://schemas.microsoft.com/office/drawing/2014/main" id="{A9185489-7484-446F-9C96-637A4A9E3DA7}"/>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20" name="Textplatzhalter 13">
            <a:extLst>
              <a:ext uri="{FF2B5EF4-FFF2-40B4-BE49-F238E27FC236}">
                <a16:creationId xmlns:a16="http://schemas.microsoft.com/office/drawing/2014/main" id="{1B203678-CB33-47B2-AAC1-40896C315048}"/>
              </a:ext>
            </a:extLst>
          </p:cNvPr>
          <p:cNvSpPr>
            <a:spLocks noGrp="1"/>
          </p:cNvSpPr>
          <p:nvPr>
            <p:ph type="body" sz="quarter" idx="28"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Tree>
    <p:extLst>
      <p:ext uri="{BB962C8B-B14F-4D97-AF65-F5344CB8AC3E}">
        <p14:creationId xmlns:p14="http://schemas.microsoft.com/office/powerpoint/2010/main" val="25929671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9_Inhalt 6">
    <p:spTree>
      <p:nvGrpSpPr>
        <p:cNvPr id="1" name=""/>
        <p:cNvGrpSpPr/>
        <p:nvPr/>
      </p:nvGrpSpPr>
      <p:grpSpPr>
        <a:xfrm>
          <a:off x="0" y="0"/>
          <a:ext cx="0" cy="0"/>
          <a:chOff x="0" y="0"/>
          <a:chExt cx="0" cy="0"/>
        </a:xfrm>
      </p:grpSpPr>
      <p:sp>
        <p:nvSpPr>
          <p:cNvPr id="23" name="Fußzeilenplatzhalter 2">
            <a:extLst>
              <a:ext uri="{FF2B5EF4-FFF2-40B4-BE49-F238E27FC236}">
                <a16:creationId xmlns:a16="http://schemas.microsoft.com/office/drawing/2014/main" id="{662C121C-9257-4CA7-9538-D4E7A67D2DB7}"/>
              </a:ext>
            </a:extLst>
          </p:cNvPr>
          <p:cNvSpPr>
            <a:spLocks noGrp="1"/>
          </p:cNvSpPr>
          <p:nvPr>
            <p:ph type="ftr" sz="quarter" idx="29"/>
          </p:nvPr>
        </p:nvSpPr>
        <p:spPr>
          <a:xfrm>
            <a:off x="522000" y="6264752"/>
            <a:ext cx="4557600" cy="365125"/>
          </a:xfrm>
        </p:spPr>
        <p:txBody>
          <a:bodyPr/>
          <a:lstStyle/>
          <a:p>
            <a:r>
              <a:rPr lang="en-US"/>
              <a:t>IE5/IE7 Motor Drive System | June 2024 | Lenze | © Lenze</a:t>
            </a:r>
            <a:endParaRPr lang="de-DE"/>
          </a:p>
        </p:txBody>
      </p:sp>
      <p:sp>
        <p:nvSpPr>
          <p:cNvPr id="24" name="Foliennummernplatzhalter 3">
            <a:extLst>
              <a:ext uri="{FF2B5EF4-FFF2-40B4-BE49-F238E27FC236}">
                <a16:creationId xmlns:a16="http://schemas.microsoft.com/office/drawing/2014/main" id="{6D0956A4-DB36-473D-9332-990D455508DE}"/>
              </a:ext>
            </a:extLst>
          </p:cNvPr>
          <p:cNvSpPr>
            <a:spLocks noGrp="1"/>
          </p:cNvSpPr>
          <p:nvPr>
            <p:ph type="sldNum" sz="quarter" idx="30"/>
          </p:nvPr>
        </p:nvSpPr>
        <p:spPr>
          <a:xfrm>
            <a:off x="0" y="6264752"/>
            <a:ext cx="367200" cy="365125"/>
          </a:xfrm>
        </p:spPr>
        <p:txBody>
          <a:bodyPr/>
          <a:lstStyle/>
          <a:p>
            <a:fld id="{13ED48F5-3B9B-4833-A282-D905B38B079F}" type="slidenum">
              <a:rPr lang="de-DE" smtClean="0"/>
              <a:t>‹#›</a:t>
            </a:fld>
            <a:endParaRPr lang="de-DE"/>
          </a:p>
        </p:txBody>
      </p:sp>
      <p:sp>
        <p:nvSpPr>
          <p:cNvPr id="22" name="Bildplatzhalter 21">
            <a:extLst>
              <a:ext uri="{FF2B5EF4-FFF2-40B4-BE49-F238E27FC236}">
                <a16:creationId xmlns:a16="http://schemas.microsoft.com/office/drawing/2014/main" id="{A1726F51-3C1B-4943-91E2-33F099358819}"/>
              </a:ext>
            </a:extLst>
          </p:cNvPr>
          <p:cNvSpPr>
            <a:spLocks noGrp="1"/>
          </p:cNvSpPr>
          <p:nvPr>
            <p:ph type="pic" sz="quarter" idx="12" hasCustomPrompt="1"/>
          </p:nvPr>
        </p:nvSpPr>
        <p:spPr>
          <a:xfrm>
            <a:off x="4190205" y="1530000"/>
            <a:ext cx="3812400" cy="532800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26" name="Bildplatzhalter 25">
            <a:extLst>
              <a:ext uri="{FF2B5EF4-FFF2-40B4-BE49-F238E27FC236}">
                <a16:creationId xmlns:a16="http://schemas.microsoft.com/office/drawing/2014/main" id="{DB6F6070-5618-6146-8D5D-160346C8AFFC}"/>
              </a:ext>
            </a:extLst>
          </p:cNvPr>
          <p:cNvSpPr>
            <a:spLocks noGrp="1"/>
          </p:cNvSpPr>
          <p:nvPr>
            <p:ph type="pic" sz="quarter" idx="16" hasCustomPrompt="1"/>
          </p:nvPr>
        </p:nvSpPr>
        <p:spPr>
          <a:xfrm>
            <a:off x="8382000" y="1530000"/>
            <a:ext cx="3810812" cy="532800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8" name="Bildplatzhalter 17">
            <a:extLst>
              <a:ext uri="{FF2B5EF4-FFF2-40B4-BE49-F238E27FC236}">
                <a16:creationId xmlns:a16="http://schemas.microsoft.com/office/drawing/2014/main" id="{B1A8FB49-75DF-FF4C-81E1-7E8630E5248A}"/>
              </a:ext>
            </a:extLst>
          </p:cNvPr>
          <p:cNvSpPr>
            <a:spLocks noGrp="1"/>
          </p:cNvSpPr>
          <p:nvPr>
            <p:ph type="pic" sz="quarter" idx="15" hasCustomPrompt="1"/>
          </p:nvPr>
        </p:nvSpPr>
        <p:spPr>
          <a:xfrm>
            <a:off x="0" y="1530000"/>
            <a:ext cx="3812400" cy="532800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5" name="Title 1">
            <a:extLst>
              <a:ext uri="{FF2B5EF4-FFF2-40B4-BE49-F238E27FC236}">
                <a16:creationId xmlns:a16="http://schemas.microsoft.com/office/drawing/2014/main" id="{77D59A91-BACE-4AB4-8884-778AB3E1B81F}"/>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a:t>
            </a:r>
            <a:endParaRPr lang="en-US"/>
          </a:p>
        </p:txBody>
      </p:sp>
      <p:sp>
        <p:nvSpPr>
          <p:cNvPr id="21" name="Textplatzhalter 13">
            <a:extLst>
              <a:ext uri="{FF2B5EF4-FFF2-40B4-BE49-F238E27FC236}">
                <a16:creationId xmlns:a16="http://schemas.microsoft.com/office/drawing/2014/main" id="{5A9C5A5E-FA84-46A7-AEBD-6E0DB6586067}"/>
              </a:ext>
            </a:extLst>
          </p:cNvPr>
          <p:cNvSpPr>
            <a:spLocks noGrp="1"/>
          </p:cNvSpPr>
          <p:nvPr>
            <p:ph type="body" sz="quarter" idx="28"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Tree>
    <p:extLst>
      <p:ext uri="{BB962C8B-B14F-4D97-AF65-F5344CB8AC3E}">
        <p14:creationId xmlns:p14="http://schemas.microsoft.com/office/powerpoint/2010/main" val="2065198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0_Inhalt 7">
    <p:spTree>
      <p:nvGrpSpPr>
        <p:cNvPr id="1" name=""/>
        <p:cNvGrpSpPr/>
        <p:nvPr/>
      </p:nvGrpSpPr>
      <p:grpSpPr>
        <a:xfrm>
          <a:off x="0" y="0"/>
          <a:ext cx="0" cy="0"/>
          <a:chOff x="0" y="0"/>
          <a:chExt cx="0" cy="0"/>
        </a:xfrm>
      </p:grpSpPr>
      <p:sp>
        <p:nvSpPr>
          <p:cNvPr id="49" name="Bildplatzhalter 3">
            <a:extLst>
              <a:ext uri="{FF2B5EF4-FFF2-40B4-BE49-F238E27FC236}">
                <a16:creationId xmlns:a16="http://schemas.microsoft.com/office/drawing/2014/main" id="{7B28366D-8932-43F1-8CDD-AEC0F645F4C6}"/>
              </a:ext>
            </a:extLst>
          </p:cNvPr>
          <p:cNvSpPr>
            <a:spLocks noGrp="1"/>
          </p:cNvSpPr>
          <p:nvPr>
            <p:ph type="pic" sz="quarter" idx="23" hasCustomPrompt="1"/>
          </p:nvPr>
        </p:nvSpPr>
        <p:spPr>
          <a:xfrm>
            <a:off x="9144000" y="5340350"/>
            <a:ext cx="3048000" cy="1517650"/>
          </a:xfrm>
          <a:solidFill>
            <a:schemeClr val="accent2">
              <a:lumMod val="20000"/>
              <a:lumOff val="80000"/>
            </a:schemeClr>
          </a:solidFill>
        </p:spPr>
        <p:txBody>
          <a:bodyPr anchor="ctr" anchorCtr="0"/>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4" name="Bildplatzhalter 3">
            <a:extLst>
              <a:ext uri="{FF2B5EF4-FFF2-40B4-BE49-F238E27FC236}">
                <a16:creationId xmlns:a16="http://schemas.microsoft.com/office/drawing/2014/main" id="{AEA72FAD-ABC7-478D-8AC0-2F707E258764}"/>
              </a:ext>
            </a:extLst>
          </p:cNvPr>
          <p:cNvSpPr>
            <a:spLocks noGrp="1"/>
          </p:cNvSpPr>
          <p:nvPr>
            <p:ph type="pic" sz="quarter" idx="20" hasCustomPrompt="1"/>
          </p:nvPr>
        </p:nvSpPr>
        <p:spPr>
          <a:xfrm>
            <a:off x="9144000" y="0"/>
            <a:ext cx="3047999" cy="1524000"/>
          </a:xfrm>
          <a:solidFill>
            <a:schemeClr val="accent2">
              <a:lumMod val="20000"/>
              <a:lumOff val="80000"/>
            </a:schemeClr>
          </a:solidFill>
        </p:spPr>
        <p:txBody>
          <a:bodyPr anchor="ctr" anchorCtr="0"/>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47" name="Bildplatzhalter 3">
            <a:extLst>
              <a:ext uri="{FF2B5EF4-FFF2-40B4-BE49-F238E27FC236}">
                <a16:creationId xmlns:a16="http://schemas.microsoft.com/office/drawing/2014/main" id="{926C203F-DF67-4C82-A450-B3E781CC53EB}"/>
              </a:ext>
            </a:extLst>
          </p:cNvPr>
          <p:cNvSpPr>
            <a:spLocks noGrp="1"/>
          </p:cNvSpPr>
          <p:nvPr>
            <p:ph type="pic" sz="quarter" idx="21" hasCustomPrompt="1"/>
          </p:nvPr>
        </p:nvSpPr>
        <p:spPr>
          <a:xfrm>
            <a:off x="9144000" y="1790165"/>
            <a:ext cx="3047999" cy="1517650"/>
          </a:xfrm>
          <a:solidFill>
            <a:schemeClr val="accent2">
              <a:lumMod val="20000"/>
              <a:lumOff val="80000"/>
            </a:schemeClr>
          </a:solidFill>
        </p:spPr>
        <p:txBody>
          <a:bodyPr anchor="ctr" anchorCtr="0"/>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48" name="Bildplatzhalter 3">
            <a:extLst>
              <a:ext uri="{FF2B5EF4-FFF2-40B4-BE49-F238E27FC236}">
                <a16:creationId xmlns:a16="http://schemas.microsoft.com/office/drawing/2014/main" id="{A140B83F-325E-48D5-890D-8EF4DCE61BA6}"/>
              </a:ext>
            </a:extLst>
          </p:cNvPr>
          <p:cNvSpPr>
            <a:spLocks noGrp="1"/>
          </p:cNvSpPr>
          <p:nvPr>
            <p:ph type="pic" sz="quarter" idx="22" hasCustomPrompt="1"/>
          </p:nvPr>
        </p:nvSpPr>
        <p:spPr>
          <a:xfrm>
            <a:off x="9144000" y="3560234"/>
            <a:ext cx="3048000" cy="1519766"/>
          </a:xfrm>
          <a:solidFill>
            <a:schemeClr val="accent2">
              <a:lumMod val="20000"/>
              <a:lumOff val="80000"/>
            </a:schemeClr>
          </a:solidFill>
        </p:spPr>
        <p:txBody>
          <a:bodyPr anchor="ctr" anchorCtr="0"/>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40" name="Title 1">
            <a:extLst>
              <a:ext uri="{FF2B5EF4-FFF2-40B4-BE49-F238E27FC236}">
                <a16:creationId xmlns:a16="http://schemas.microsoft.com/office/drawing/2014/main" id="{9103B432-E1B8-4CFE-963F-BE5CCB451FA1}"/>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de-DE"/>
          </a:p>
        </p:txBody>
      </p:sp>
      <p:sp>
        <p:nvSpPr>
          <p:cNvPr id="43" name="Textplatzhalter 13">
            <a:extLst>
              <a:ext uri="{FF2B5EF4-FFF2-40B4-BE49-F238E27FC236}">
                <a16:creationId xmlns:a16="http://schemas.microsoft.com/office/drawing/2014/main" id="{52C91AA9-C534-456D-A472-1C51691D57A6}"/>
              </a:ext>
            </a:extLst>
          </p:cNvPr>
          <p:cNvSpPr>
            <a:spLocks noGrp="1"/>
          </p:cNvSpPr>
          <p:nvPr>
            <p:ph type="body" sz="quarter" idx="44"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44" name="Fußzeilenplatzhalter 2">
            <a:extLst>
              <a:ext uri="{FF2B5EF4-FFF2-40B4-BE49-F238E27FC236}">
                <a16:creationId xmlns:a16="http://schemas.microsoft.com/office/drawing/2014/main" id="{CE41088A-CAED-4B13-A6BE-C2DC79405AD2}"/>
              </a:ext>
            </a:extLst>
          </p:cNvPr>
          <p:cNvSpPr>
            <a:spLocks noGrp="1"/>
          </p:cNvSpPr>
          <p:nvPr>
            <p:ph type="ftr" sz="quarter" idx="45"/>
          </p:nvPr>
        </p:nvSpPr>
        <p:spPr>
          <a:xfrm>
            <a:off x="522000" y="6264752"/>
            <a:ext cx="4557600" cy="365125"/>
          </a:xfrm>
        </p:spPr>
        <p:txBody>
          <a:bodyPr/>
          <a:lstStyle/>
          <a:p>
            <a:r>
              <a:rPr lang="en-US" dirty="0"/>
              <a:t>Automation Academy OOP| March 2025 | Lenze | © Lenze</a:t>
            </a:r>
          </a:p>
        </p:txBody>
      </p:sp>
      <p:sp>
        <p:nvSpPr>
          <p:cNvPr id="45" name="Foliennummernplatzhalter 3">
            <a:extLst>
              <a:ext uri="{FF2B5EF4-FFF2-40B4-BE49-F238E27FC236}">
                <a16:creationId xmlns:a16="http://schemas.microsoft.com/office/drawing/2014/main" id="{8C7604F6-246D-4BF6-A9C2-165F5EBBDAFB}"/>
              </a:ext>
            </a:extLst>
          </p:cNvPr>
          <p:cNvSpPr>
            <a:spLocks noGrp="1"/>
          </p:cNvSpPr>
          <p:nvPr>
            <p:ph type="sldNum" sz="quarter" idx="46"/>
          </p:nvPr>
        </p:nvSpPr>
        <p:spPr>
          <a:xfrm>
            <a:off x="0" y="6264752"/>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1321865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el">
    <p:spTree>
      <p:nvGrpSpPr>
        <p:cNvPr id="1" name=""/>
        <p:cNvGrpSpPr/>
        <p:nvPr/>
      </p:nvGrpSpPr>
      <p:grpSpPr>
        <a:xfrm>
          <a:off x="0" y="0"/>
          <a:ext cx="0" cy="0"/>
          <a:chOff x="0" y="0"/>
          <a:chExt cx="0" cy="0"/>
        </a:xfrm>
      </p:grpSpPr>
      <p:sp>
        <p:nvSpPr>
          <p:cNvPr id="18" name="Rechteck 17">
            <a:extLst>
              <a:ext uri="{FF2B5EF4-FFF2-40B4-BE49-F238E27FC236}">
                <a16:creationId xmlns:a16="http://schemas.microsoft.com/office/drawing/2014/main" id="{2F2E4BC0-397B-41F5-9C11-C40303BB71FE}"/>
              </a:ext>
            </a:extLst>
          </p:cNvPr>
          <p:cNvSpPr/>
          <p:nvPr userDrawn="1"/>
        </p:nvSpPr>
        <p:spPr>
          <a:xfrm>
            <a:off x="1022400" y="0"/>
            <a:ext cx="3808800" cy="6350000"/>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Bildplatzhalter 15">
            <a:extLst>
              <a:ext uri="{FF2B5EF4-FFF2-40B4-BE49-F238E27FC236}">
                <a16:creationId xmlns:a16="http://schemas.microsoft.com/office/drawing/2014/main" id="{59667CD1-8327-46E2-8825-E882680E91A5}"/>
              </a:ext>
            </a:extLst>
          </p:cNvPr>
          <p:cNvSpPr>
            <a:spLocks noGrp="1"/>
          </p:cNvSpPr>
          <p:nvPr>
            <p:ph type="pic" sz="quarter" idx="16" hasCustomPrompt="1"/>
          </p:nvPr>
        </p:nvSpPr>
        <p:spPr>
          <a:xfrm>
            <a:off x="1200" y="1276350"/>
            <a:ext cx="12189600" cy="5581650"/>
          </a:xfrm>
          <a:custGeom>
            <a:avLst/>
            <a:gdLst>
              <a:gd name="connsiteX0" fmla="*/ 0 w 12189600"/>
              <a:gd name="connsiteY0" fmla="*/ 0 h 5581650"/>
              <a:gd name="connsiteX1" fmla="*/ 1021200 w 12189600"/>
              <a:gd name="connsiteY1" fmla="*/ 0 h 5581650"/>
              <a:gd name="connsiteX2" fmla="*/ 1021200 w 12189600"/>
              <a:gd name="connsiteY2" fmla="*/ 5073650 h 5581650"/>
              <a:gd name="connsiteX3" fmla="*/ 1028108 w 12189600"/>
              <a:gd name="connsiteY3" fmla="*/ 5073650 h 5581650"/>
              <a:gd name="connsiteX4" fmla="*/ 4829708 w 12189600"/>
              <a:gd name="connsiteY4" fmla="*/ 5073650 h 5581650"/>
              <a:gd name="connsiteX5" fmla="*/ 4830000 w 12189600"/>
              <a:gd name="connsiteY5" fmla="*/ 5073650 h 5581650"/>
              <a:gd name="connsiteX6" fmla="*/ 4830000 w 12189600"/>
              <a:gd name="connsiteY6" fmla="*/ 0 h 5581650"/>
              <a:gd name="connsiteX7" fmla="*/ 12189600 w 12189600"/>
              <a:gd name="connsiteY7" fmla="*/ 0 h 5581650"/>
              <a:gd name="connsiteX8" fmla="*/ 12189600 w 12189600"/>
              <a:gd name="connsiteY8" fmla="*/ 5581650 h 5581650"/>
              <a:gd name="connsiteX9" fmla="*/ 0 w 12189600"/>
              <a:gd name="connsiteY9" fmla="*/ 5581650 h 558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9600" h="5581650">
                <a:moveTo>
                  <a:pt x="0" y="0"/>
                </a:moveTo>
                <a:lnTo>
                  <a:pt x="1021200" y="0"/>
                </a:lnTo>
                <a:lnTo>
                  <a:pt x="1021200" y="5073650"/>
                </a:lnTo>
                <a:lnTo>
                  <a:pt x="1028108" y="5073650"/>
                </a:lnTo>
                <a:lnTo>
                  <a:pt x="4829708" y="5073650"/>
                </a:lnTo>
                <a:lnTo>
                  <a:pt x="4830000" y="5073650"/>
                </a:lnTo>
                <a:lnTo>
                  <a:pt x="4830000" y="0"/>
                </a:lnTo>
                <a:lnTo>
                  <a:pt x="12189600" y="0"/>
                </a:lnTo>
                <a:lnTo>
                  <a:pt x="12189600" y="5581650"/>
                </a:lnTo>
                <a:lnTo>
                  <a:pt x="0" y="5581650"/>
                </a:lnTo>
                <a:close/>
              </a:path>
            </a:pathLst>
          </a:custGeom>
          <a:solidFill>
            <a:schemeClr val="accent2">
              <a:lumMod val="20000"/>
              <a:lumOff val="80000"/>
            </a:schemeClr>
          </a:solidFill>
        </p:spPr>
        <p:txBody>
          <a:bodyPr wrap="square" lIns="0" tIns="0" rIns="252000" bIns="0" anchor="ctr">
            <a:noAutofit/>
          </a:bodyPr>
          <a:lstStyle>
            <a:lvl1pPr marL="600710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3" name="Textplatzhalter 4">
            <a:extLst>
              <a:ext uri="{FF2B5EF4-FFF2-40B4-BE49-F238E27FC236}">
                <a16:creationId xmlns:a16="http://schemas.microsoft.com/office/drawing/2014/main" id="{BAE465B5-2F5B-4C35-AAE1-878A821B370D}"/>
              </a:ext>
            </a:extLst>
          </p:cNvPr>
          <p:cNvSpPr>
            <a:spLocks noGrp="1"/>
          </p:cNvSpPr>
          <p:nvPr>
            <p:ph type="body" sz="quarter" idx="10" hasCustomPrompt="1"/>
          </p:nvPr>
        </p:nvSpPr>
        <p:spPr>
          <a:xfrm>
            <a:off x="1389600" y="1357510"/>
            <a:ext cx="3427200" cy="2376000"/>
          </a:xfrm>
        </p:spPr>
        <p:txBody>
          <a:bodyPr lIns="0" tIns="0" rIns="252000" bIns="0">
            <a:noAutofit/>
          </a:bodyPr>
          <a:lstStyle>
            <a:lvl1pPr marL="0" indent="0" algn="l">
              <a:lnSpc>
                <a:spcPts val="4400"/>
              </a:lnSpc>
              <a:spcAft>
                <a:spcPts val="0"/>
              </a:spcAft>
              <a:buNone/>
              <a:defRPr sz="3600">
                <a:solidFill>
                  <a:schemeClr val="bg1"/>
                </a:solidFill>
              </a:defRPr>
            </a:lvl1pPr>
            <a:lvl2pPr marL="457200" indent="0" algn="l">
              <a:buNone/>
              <a:defRPr sz="3600">
                <a:solidFill>
                  <a:schemeClr val="bg1"/>
                </a:solidFill>
              </a:defRPr>
            </a:lvl2pPr>
            <a:lvl3pPr marL="914400" indent="0" algn="l">
              <a:buNone/>
              <a:defRPr sz="3600">
                <a:solidFill>
                  <a:schemeClr val="bg1"/>
                </a:solidFill>
              </a:defRPr>
            </a:lvl3pPr>
            <a:lvl4pPr marL="1371600" indent="0" algn="l">
              <a:buNone/>
              <a:defRPr sz="3600">
                <a:solidFill>
                  <a:schemeClr val="bg1"/>
                </a:solidFill>
              </a:defRPr>
            </a:lvl4pPr>
            <a:lvl5pPr marL="1828800" indent="0" algn="l">
              <a:buNone/>
              <a:defRPr sz="3600">
                <a:solidFill>
                  <a:schemeClr val="bg1"/>
                </a:solidFill>
              </a:defRPr>
            </a:lvl5pPr>
          </a:lstStyle>
          <a:p>
            <a:pPr lvl="0"/>
            <a:r>
              <a:rPr lang="en-US"/>
              <a:t>Title with </a:t>
            </a:r>
          </a:p>
          <a:p>
            <a:pPr lvl="0"/>
            <a:r>
              <a:rPr lang="en-US"/>
              <a:t>Second line and third line</a:t>
            </a:r>
            <a:endParaRPr lang="de-DE"/>
          </a:p>
        </p:txBody>
      </p:sp>
      <p:sp>
        <p:nvSpPr>
          <p:cNvPr id="14" name="Textplatzhalter 6">
            <a:extLst>
              <a:ext uri="{FF2B5EF4-FFF2-40B4-BE49-F238E27FC236}">
                <a16:creationId xmlns:a16="http://schemas.microsoft.com/office/drawing/2014/main" id="{FAE19F46-A98F-49D1-A5DB-DF404447082C}"/>
              </a:ext>
            </a:extLst>
          </p:cNvPr>
          <p:cNvSpPr>
            <a:spLocks noGrp="1"/>
          </p:cNvSpPr>
          <p:nvPr>
            <p:ph type="body" sz="quarter" idx="13" hasCustomPrompt="1"/>
          </p:nvPr>
        </p:nvSpPr>
        <p:spPr>
          <a:xfrm>
            <a:off x="1389600" y="3838513"/>
            <a:ext cx="3427200" cy="1224000"/>
          </a:xfrm>
        </p:spPr>
        <p:txBody>
          <a:bodyPr lIns="0" tIns="0" rIns="252000" bIns="0"/>
          <a:lstStyle>
            <a:lvl1pPr marL="0" indent="0">
              <a:lnSpc>
                <a:spcPts val="2400"/>
              </a:lnSpc>
              <a:spcAft>
                <a:spcPts val="0"/>
              </a:spcAft>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Here comes a subtext that explains the title of the PPT </a:t>
            </a:r>
            <a:br>
              <a:rPr lang="en-US"/>
            </a:br>
            <a:r>
              <a:rPr lang="en-US"/>
              <a:t>once again.</a:t>
            </a:r>
            <a:endParaRPr lang="de-DE"/>
          </a:p>
        </p:txBody>
      </p:sp>
      <p:sp>
        <p:nvSpPr>
          <p:cNvPr id="4" name="Fußzeilenplatzhalter 3">
            <a:extLst>
              <a:ext uri="{FF2B5EF4-FFF2-40B4-BE49-F238E27FC236}">
                <a16:creationId xmlns:a16="http://schemas.microsoft.com/office/drawing/2014/main" id="{FFFCF116-4B25-4061-952E-C9E2F3829777}"/>
              </a:ext>
            </a:extLst>
          </p:cNvPr>
          <p:cNvSpPr>
            <a:spLocks noGrp="1"/>
          </p:cNvSpPr>
          <p:nvPr>
            <p:ph type="ftr" sz="quarter" idx="17"/>
          </p:nvPr>
        </p:nvSpPr>
        <p:spPr>
          <a:xfrm>
            <a:off x="1389600" y="5730339"/>
            <a:ext cx="3427200" cy="468000"/>
          </a:xfrm>
        </p:spPr>
        <p:txBody>
          <a:bodyPr anchor="t" anchorCtr="0"/>
          <a:lstStyle>
            <a:lvl1pPr>
              <a:defRPr>
                <a:solidFill>
                  <a:schemeClr val="bg1"/>
                </a:solidFill>
              </a:defRPr>
            </a:lvl1pPr>
          </a:lstStyle>
          <a:p>
            <a:r>
              <a:rPr lang="pt-BR"/>
              <a:t>June 2024 | Lenze | © Lenze</a:t>
            </a:r>
            <a:endParaRPr lang="de-DE"/>
          </a:p>
        </p:txBody>
      </p:sp>
      <p:pic>
        <p:nvPicPr>
          <p:cNvPr id="8" name="Grafik 7">
            <a:extLst>
              <a:ext uri="{FF2B5EF4-FFF2-40B4-BE49-F238E27FC236}">
                <a16:creationId xmlns:a16="http://schemas.microsoft.com/office/drawing/2014/main" id="{77DF7A0F-C21F-4075-A43A-FC5556C76AB5}"/>
              </a:ext>
            </a:extLst>
          </p:cNvPr>
          <p:cNvPicPr>
            <a:picLocks noChangeAspect="1"/>
          </p:cNvPicPr>
          <p:nvPr userDrawn="1"/>
        </p:nvPicPr>
        <p:blipFill>
          <a:blip r:embed="rId2"/>
          <a:srcRect/>
          <a:stretch/>
        </p:blipFill>
        <p:spPr>
          <a:xfrm>
            <a:off x="9863074" y="23208"/>
            <a:ext cx="2232000" cy="1173231"/>
          </a:xfrm>
          <a:prstGeom prst="rect">
            <a:avLst/>
          </a:prstGeom>
        </p:spPr>
      </p:pic>
    </p:spTree>
    <p:extLst>
      <p:ext uri="{BB962C8B-B14F-4D97-AF65-F5344CB8AC3E}">
        <p14:creationId xmlns:p14="http://schemas.microsoft.com/office/powerpoint/2010/main" val="1185407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Inhalt 8">
    <p:spTree>
      <p:nvGrpSpPr>
        <p:cNvPr id="1" name=""/>
        <p:cNvGrpSpPr/>
        <p:nvPr/>
      </p:nvGrpSpPr>
      <p:grpSpPr>
        <a:xfrm>
          <a:off x="0" y="0"/>
          <a:ext cx="0" cy="0"/>
          <a:chOff x="0" y="0"/>
          <a:chExt cx="0" cy="0"/>
        </a:xfrm>
      </p:grpSpPr>
      <p:sp>
        <p:nvSpPr>
          <p:cNvPr id="42" name="Fußzeilenplatzhalter 2">
            <a:extLst>
              <a:ext uri="{FF2B5EF4-FFF2-40B4-BE49-F238E27FC236}">
                <a16:creationId xmlns:a16="http://schemas.microsoft.com/office/drawing/2014/main" id="{5829EFC9-1754-4FD0-A620-58CFAA8855D3}"/>
              </a:ext>
            </a:extLst>
          </p:cNvPr>
          <p:cNvSpPr>
            <a:spLocks noGrp="1"/>
          </p:cNvSpPr>
          <p:nvPr>
            <p:ph type="ftr" sz="quarter" idx="48"/>
          </p:nvPr>
        </p:nvSpPr>
        <p:spPr>
          <a:xfrm>
            <a:off x="522000" y="6264752"/>
            <a:ext cx="4557600" cy="365125"/>
          </a:xfrm>
        </p:spPr>
        <p:txBody>
          <a:bodyPr/>
          <a:lstStyle/>
          <a:p>
            <a:r>
              <a:rPr lang="en-US"/>
              <a:t>IE5/IE7 Motor Drive System | June 2024 | Lenze | © Lenze</a:t>
            </a:r>
            <a:endParaRPr lang="de-DE"/>
          </a:p>
        </p:txBody>
      </p:sp>
      <p:sp>
        <p:nvSpPr>
          <p:cNvPr id="44" name="Foliennummernplatzhalter 3">
            <a:extLst>
              <a:ext uri="{FF2B5EF4-FFF2-40B4-BE49-F238E27FC236}">
                <a16:creationId xmlns:a16="http://schemas.microsoft.com/office/drawing/2014/main" id="{02448ECE-27AF-4A6E-AF50-08F9EB557CBA}"/>
              </a:ext>
            </a:extLst>
          </p:cNvPr>
          <p:cNvSpPr>
            <a:spLocks noGrp="1"/>
          </p:cNvSpPr>
          <p:nvPr>
            <p:ph type="sldNum" sz="quarter" idx="49"/>
          </p:nvPr>
        </p:nvSpPr>
        <p:spPr>
          <a:xfrm>
            <a:off x="0" y="6264752"/>
            <a:ext cx="367200" cy="365125"/>
          </a:xfrm>
        </p:spPr>
        <p:txBody>
          <a:bodyPr/>
          <a:lstStyle/>
          <a:p>
            <a:fld id="{13ED48F5-3B9B-4833-A282-D905B38B079F}" type="slidenum">
              <a:rPr lang="de-DE" smtClean="0"/>
              <a:t>‹#›</a:t>
            </a:fld>
            <a:endParaRPr lang="de-DE"/>
          </a:p>
        </p:txBody>
      </p:sp>
      <p:sp>
        <p:nvSpPr>
          <p:cNvPr id="49" name="Bildplatzhalter 48">
            <a:extLst>
              <a:ext uri="{FF2B5EF4-FFF2-40B4-BE49-F238E27FC236}">
                <a16:creationId xmlns:a16="http://schemas.microsoft.com/office/drawing/2014/main" id="{FE8F67F9-F2F3-466E-8DC9-7D7358CFB6D3}"/>
              </a:ext>
            </a:extLst>
          </p:cNvPr>
          <p:cNvSpPr>
            <a:spLocks noGrp="1"/>
          </p:cNvSpPr>
          <p:nvPr>
            <p:ph type="pic" sz="quarter" idx="19" hasCustomPrompt="1"/>
          </p:nvPr>
        </p:nvSpPr>
        <p:spPr>
          <a:xfrm>
            <a:off x="-4764" y="1525588"/>
            <a:ext cx="2800800" cy="5332412"/>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31" name="Title 1">
            <a:extLst>
              <a:ext uri="{FF2B5EF4-FFF2-40B4-BE49-F238E27FC236}">
                <a16:creationId xmlns:a16="http://schemas.microsoft.com/office/drawing/2014/main" id="{973826B1-5064-4184-A06D-F57B223E97B2}"/>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33" name="Textplatzhalter 13">
            <a:extLst>
              <a:ext uri="{FF2B5EF4-FFF2-40B4-BE49-F238E27FC236}">
                <a16:creationId xmlns:a16="http://schemas.microsoft.com/office/drawing/2014/main" id="{614B8989-23BD-4067-826C-23B7F2ECFDB2}"/>
              </a:ext>
            </a:extLst>
          </p:cNvPr>
          <p:cNvSpPr>
            <a:spLocks noGrp="1"/>
          </p:cNvSpPr>
          <p:nvPr>
            <p:ph type="body" sz="quarter" idx="47"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pic>
        <p:nvPicPr>
          <p:cNvPr id="45" name="Grafik 44">
            <a:extLst>
              <a:ext uri="{FF2B5EF4-FFF2-40B4-BE49-F238E27FC236}">
                <a16:creationId xmlns:a16="http://schemas.microsoft.com/office/drawing/2014/main" id="{4B55F4C3-8D72-4400-AE88-D35454B868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Tree>
    <p:extLst>
      <p:ext uri="{BB962C8B-B14F-4D97-AF65-F5344CB8AC3E}">
        <p14:creationId xmlns:p14="http://schemas.microsoft.com/office/powerpoint/2010/main" val="38423763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2_Inhalt 9">
    <p:spTree>
      <p:nvGrpSpPr>
        <p:cNvPr id="1" name=""/>
        <p:cNvGrpSpPr/>
        <p:nvPr/>
      </p:nvGrpSpPr>
      <p:grpSpPr>
        <a:xfrm>
          <a:off x="0" y="0"/>
          <a:ext cx="0" cy="0"/>
          <a:chOff x="0" y="0"/>
          <a:chExt cx="0" cy="0"/>
        </a:xfrm>
      </p:grpSpPr>
      <p:sp>
        <p:nvSpPr>
          <p:cNvPr id="27" name="Fußzeilenplatzhalter 2">
            <a:extLst>
              <a:ext uri="{FF2B5EF4-FFF2-40B4-BE49-F238E27FC236}">
                <a16:creationId xmlns:a16="http://schemas.microsoft.com/office/drawing/2014/main" id="{31BCA3EE-12EB-4445-8926-4FDD50E1AD3A}"/>
              </a:ext>
            </a:extLst>
          </p:cNvPr>
          <p:cNvSpPr>
            <a:spLocks noGrp="1"/>
          </p:cNvSpPr>
          <p:nvPr>
            <p:ph type="ftr" sz="quarter" idx="52"/>
          </p:nvPr>
        </p:nvSpPr>
        <p:spPr>
          <a:xfrm>
            <a:off x="522000" y="6264752"/>
            <a:ext cx="4557600" cy="365125"/>
          </a:xfrm>
        </p:spPr>
        <p:txBody>
          <a:bodyPr/>
          <a:lstStyle/>
          <a:p>
            <a:r>
              <a:rPr lang="en-US"/>
              <a:t>IE5/IE7 Motor Drive System | June 2024 | Lenze | © Lenze</a:t>
            </a:r>
            <a:endParaRPr lang="de-DE"/>
          </a:p>
        </p:txBody>
      </p:sp>
      <p:sp>
        <p:nvSpPr>
          <p:cNvPr id="28" name="Foliennummernplatzhalter 3">
            <a:extLst>
              <a:ext uri="{FF2B5EF4-FFF2-40B4-BE49-F238E27FC236}">
                <a16:creationId xmlns:a16="http://schemas.microsoft.com/office/drawing/2014/main" id="{0F20F94B-5E68-4ACC-9D33-69B0DCD1D509}"/>
              </a:ext>
            </a:extLst>
          </p:cNvPr>
          <p:cNvSpPr>
            <a:spLocks noGrp="1"/>
          </p:cNvSpPr>
          <p:nvPr>
            <p:ph type="sldNum" sz="quarter" idx="53"/>
          </p:nvPr>
        </p:nvSpPr>
        <p:spPr>
          <a:xfrm>
            <a:off x="0" y="6264752"/>
            <a:ext cx="367200" cy="365125"/>
          </a:xfrm>
        </p:spPr>
        <p:txBody>
          <a:bodyPr/>
          <a:lstStyle/>
          <a:p>
            <a:fld id="{13ED48F5-3B9B-4833-A282-D905B38B079F}" type="slidenum">
              <a:rPr lang="de-DE" smtClean="0"/>
              <a:t>‹#›</a:t>
            </a:fld>
            <a:endParaRPr lang="de-DE"/>
          </a:p>
        </p:txBody>
      </p:sp>
      <p:sp>
        <p:nvSpPr>
          <p:cNvPr id="35" name="Bildplatzhalter 52">
            <a:extLst>
              <a:ext uri="{FF2B5EF4-FFF2-40B4-BE49-F238E27FC236}">
                <a16:creationId xmlns:a16="http://schemas.microsoft.com/office/drawing/2014/main" id="{400548FF-A0C0-41CF-AAC9-845690ED8EAA}"/>
              </a:ext>
            </a:extLst>
          </p:cNvPr>
          <p:cNvSpPr>
            <a:spLocks noGrp="1"/>
          </p:cNvSpPr>
          <p:nvPr>
            <p:ph type="pic" sz="quarter" idx="19" hasCustomPrompt="1"/>
          </p:nvPr>
        </p:nvSpPr>
        <p:spPr>
          <a:xfrm>
            <a:off x="-4764" y="1276350"/>
            <a:ext cx="12196763" cy="558165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25" name="Title 1">
            <a:extLst>
              <a:ext uri="{FF2B5EF4-FFF2-40B4-BE49-F238E27FC236}">
                <a16:creationId xmlns:a16="http://schemas.microsoft.com/office/drawing/2014/main" id="{20709837-D7A2-4571-991E-90660184D8FD}"/>
              </a:ext>
            </a:extLst>
          </p:cNvPr>
          <p:cNvSpPr>
            <a:spLocks noGrp="1"/>
          </p:cNvSpPr>
          <p:nvPr>
            <p:ph type="title" hasCustomPrompt="1"/>
          </p:nvPr>
        </p:nvSpPr>
        <p:spPr>
          <a:xfrm>
            <a:off x="520806" y="638306"/>
            <a:ext cx="4051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26" name="Textplatzhalter 13">
            <a:extLst>
              <a:ext uri="{FF2B5EF4-FFF2-40B4-BE49-F238E27FC236}">
                <a16:creationId xmlns:a16="http://schemas.microsoft.com/office/drawing/2014/main" id="{372D13D1-5680-404D-9953-94C81057322B}"/>
              </a:ext>
            </a:extLst>
          </p:cNvPr>
          <p:cNvSpPr>
            <a:spLocks noGrp="1"/>
          </p:cNvSpPr>
          <p:nvPr>
            <p:ph type="body" sz="quarter" idx="51" hasCustomPrompt="1"/>
          </p:nvPr>
        </p:nvSpPr>
        <p:spPr>
          <a:xfrm>
            <a:off x="513546" y="211319"/>
            <a:ext cx="405845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Tree>
    <p:extLst>
      <p:ext uri="{BB962C8B-B14F-4D97-AF65-F5344CB8AC3E}">
        <p14:creationId xmlns:p14="http://schemas.microsoft.com/office/powerpoint/2010/main" val="2867728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3_Inhalt 10">
    <p:spTree>
      <p:nvGrpSpPr>
        <p:cNvPr id="1" name=""/>
        <p:cNvGrpSpPr/>
        <p:nvPr/>
      </p:nvGrpSpPr>
      <p:grpSpPr>
        <a:xfrm>
          <a:off x="0" y="0"/>
          <a:ext cx="0" cy="0"/>
          <a:chOff x="0" y="0"/>
          <a:chExt cx="0" cy="0"/>
        </a:xfrm>
      </p:grpSpPr>
      <p:sp>
        <p:nvSpPr>
          <p:cNvPr id="31" name="Fußzeilenplatzhalter 2">
            <a:extLst>
              <a:ext uri="{FF2B5EF4-FFF2-40B4-BE49-F238E27FC236}">
                <a16:creationId xmlns:a16="http://schemas.microsoft.com/office/drawing/2014/main" id="{C53D20E4-F1BA-4A25-BC89-3553181D4BA6}"/>
              </a:ext>
            </a:extLst>
          </p:cNvPr>
          <p:cNvSpPr>
            <a:spLocks noGrp="1"/>
          </p:cNvSpPr>
          <p:nvPr>
            <p:ph type="ftr" sz="quarter" idx="51"/>
          </p:nvPr>
        </p:nvSpPr>
        <p:spPr>
          <a:xfrm>
            <a:off x="522000" y="6264752"/>
            <a:ext cx="4557600" cy="365125"/>
          </a:xfrm>
        </p:spPr>
        <p:txBody>
          <a:bodyPr/>
          <a:lstStyle/>
          <a:p>
            <a:r>
              <a:rPr lang="en-US"/>
              <a:t>IE5/IE7 Motor Drive System | June 2024 | Lenze | © Lenze</a:t>
            </a:r>
            <a:endParaRPr lang="de-DE"/>
          </a:p>
        </p:txBody>
      </p:sp>
      <p:sp>
        <p:nvSpPr>
          <p:cNvPr id="11" name="Foliennummernplatzhalter 3">
            <a:extLst>
              <a:ext uri="{FF2B5EF4-FFF2-40B4-BE49-F238E27FC236}">
                <a16:creationId xmlns:a16="http://schemas.microsoft.com/office/drawing/2014/main" id="{7AE26321-B487-4252-976C-B67F0EEECAE5}"/>
              </a:ext>
            </a:extLst>
          </p:cNvPr>
          <p:cNvSpPr>
            <a:spLocks noGrp="1"/>
          </p:cNvSpPr>
          <p:nvPr>
            <p:ph type="sldNum" sz="quarter" idx="53"/>
          </p:nvPr>
        </p:nvSpPr>
        <p:spPr>
          <a:xfrm>
            <a:off x="0" y="6264752"/>
            <a:ext cx="367200" cy="365125"/>
          </a:xfrm>
        </p:spPr>
        <p:txBody>
          <a:bodyPr/>
          <a:lstStyle/>
          <a:p>
            <a:fld id="{13ED48F5-3B9B-4833-A282-D905B38B079F}" type="slidenum">
              <a:rPr lang="de-DE" smtClean="0"/>
              <a:t>‹#›</a:t>
            </a:fld>
            <a:endParaRPr lang="de-DE"/>
          </a:p>
        </p:txBody>
      </p:sp>
      <p:sp>
        <p:nvSpPr>
          <p:cNvPr id="53" name="Bildplatzhalter 52">
            <a:extLst>
              <a:ext uri="{FF2B5EF4-FFF2-40B4-BE49-F238E27FC236}">
                <a16:creationId xmlns:a16="http://schemas.microsoft.com/office/drawing/2014/main" id="{AC0A8B77-4766-46DC-81EA-BCBAD7700642}"/>
              </a:ext>
            </a:extLst>
          </p:cNvPr>
          <p:cNvSpPr>
            <a:spLocks noGrp="1"/>
          </p:cNvSpPr>
          <p:nvPr>
            <p:ph type="pic" sz="quarter" idx="19" hasCustomPrompt="1"/>
          </p:nvPr>
        </p:nvSpPr>
        <p:spPr>
          <a:xfrm>
            <a:off x="-4764" y="1276350"/>
            <a:ext cx="12196763" cy="5581650"/>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28" name="Title 1">
            <a:extLst>
              <a:ext uri="{FF2B5EF4-FFF2-40B4-BE49-F238E27FC236}">
                <a16:creationId xmlns:a16="http://schemas.microsoft.com/office/drawing/2014/main" id="{68A596F6-AB8E-4707-BDF4-9399429EB261}"/>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30" name="Textplatzhalter 13">
            <a:extLst>
              <a:ext uri="{FF2B5EF4-FFF2-40B4-BE49-F238E27FC236}">
                <a16:creationId xmlns:a16="http://schemas.microsoft.com/office/drawing/2014/main" id="{39264158-F203-48C2-A323-5DDE385C4928}"/>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Tree>
    <p:extLst>
      <p:ext uri="{BB962C8B-B14F-4D97-AF65-F5344CB8AC3E}">
        <p14:creationId xmlns:p14="http://schemas.microsoft.com/office/powerpoint/2010/main" val="1238355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4_Inhalt 11">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2CFAFCA-77A1-478F-8CF3-DD6941F05F82}"/>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7" name="Textplatzhalter 13">
            <a:extLst>
              <a:ext uri="{FF2B5EF4-FFF2-40B4-BE49-F238E27FC236}">
                <a16:creationId xmlns:a16="http://schemas.microsoft.com/office/drawing/2014/main" id="{3F761B2A-071E-488C-AD7F-E99A751A255F}"/>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18" name="Fußzeilenplatzhalter 2">
            <a:extLst>
              <a:ext uri="{FF2B5EF4-FFF2-40B4-BE49-F238E27FC236}">
                <a16:creationId xmlns:a16="http://schemas.microsoft.com/office/drawing/2014/main" id="{53563632-B4A0-4B46-88A6-36308FE20B5A}"/>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pic>
        <p:nvPicPr>
          <p:cNvPr id="20" name="Grafik 19">
            <a:extLst>
              <a:ext uri="{FF2B5EF4-FFF2-40B4-BE49-F238E27FC236}">
                <a16:creationId xmlns:a16="http://schemas.microsoft.com/office/drawing/2014/main" id="{D3EC1A0E-3546-472D-9D22-002755A6D1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11" name="Foliennummernplatzhalter 3">
            <a:extLst>
              <a:ext uri="{FF2B5EF4-FFF2-40B4-BE49-F238E27FC236}">
                <a16:creationId xmlns:a16="http://schemas.microsoft.com/office/drawing/2014/main" id="{C3AC2B5E-F336-4299-9CC5-03B904319691}"/>
              </a:ext>
            </a:extLst>
          </p:cNvPr>
          <p:cNvSpPr>
            <a:spLocks noGrp="1"/>
          </p:cNvSpPr>
          <p:nvPr>
            <p:ph type="sldNum" sz="quarter" idx="46"/>
          </p:nvPr>
        </p:nvSpPr>
        <p:spPr>
          <a:xfrm>
            <a:off x="0" y="6264752"/>
            <a:ext cx="367200" cy="365125"/>
          </a:xfrm>
        </p:spPr>
        <p:txBody>
          <a:bodyPr/>
          <a:lstStyle/>
          <a:p>
            <a:fld id="{13ED48F5-3B9B-4833-A282-D905B38B079F}" type="slidenum">
              <a:rPr lang="de-DE" smtClean="0"/>
              <a:t>‹#›</a:t>
            </a:fld>
            <a:endParaRPr lang="de-DE"/>
          </a:p>
        </p:txBody>
      </p:sp>
      <p:sp>
        <p:nvSpPr>
          <p:cNvPr id="12" name="Bildplatzhalter 2">
            <a:extLst>
              <a:ext uri="{FF2B5EF4-FFF2-40B4-BE49-F238E27FC236}">
                <a16:creationId xmlns:a16="http://schemas.microsoft.com/office/drawing/2014/main" id="{E80BB00A-E657-4B4F-B624-11C692C97186}"/>
              </a:ext>
            </a:extLst>
          </p:cNvPr>
          <p:cNvSpPr>
            <a:spLocks noGrp="1"/>
          </p:cNvSpPr>
          <p:nvPr>
            <p:ph type="pic" sz="quarter" idx="52" hasCustomPrompt="1"/>
          </p:nvPr>
        </p:nvSpPr>
        <p:spPr>
          <a:xfrm>
            <a:off x="3433762" y="2797175"/>
            <a:ext cx="1656000" cy="3046413"/>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endParaRPr lang="de-DE"/>
          </a:p>
        </p:txBody>
      </p:sp>
      <p:sp>
        <p:nvSpPr>
          <p:cNvPr id="14" name="Bildplatzhalter 2">
            <a:extLst>
              <a:ext uri="{FF2B5EF4-FFF2-40B4-BE49-F238E27FC236}">
                <a16:creationId xmlns:a16="http://schemas.microsoft.com/office/drawing/2014/main" id="{6C451E91-1F0F-4D07-BA5D-9267F806F270}"/>
              </a:ext>
            </a:extLst>
          </p:cNvPr>
          <p:cNvSpPr>
            <a:spLocks noGrp="1"/>
          </p:cNvSpPr>
          <p:nvPr>
            <p:ph type="pic" sz="quarter" idx="53" hasCustomPrompt="1"/>
          </p:nvPr>
        </p:nvSpPr>
        <p:spPr>
          <a:xfrm>
            <a:off x="6745762" y="2797175"/>
            <a:ext cx="1636238" cy="3046413"/>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endParaRPr lang="de-DE"/>
          </a:p>
        </p:txBody>
      </p:sp>
      <p:sp>
        <p:nvSpPr>
          <p:cNvPr id="15" name="Bildplatzhalter 2">
            <a:extLst>
              <a:ext uri="{FF2B5EF4-FFF2-40B4-BE49-F238E27FC236}">
                <a16:creationId xmlns:a16="http://schemas.microsoft.com/office/drawing/2014/main" id="{2EA26B47-FB53-4DE6-9CDD-5A6BE7745355}"/>
              </a:ext>
            </a:extLst>
          </p:cNvPr>
          <p:cNvSpPr>
            <a:spLocks noGrp="1"/>
          </p:cNvSpPr>
          <p:nvPr>
            <p:ph type="pic" sz="quarter" idx="54" hasCustomPrompt="1"/>
          </p:nvPr>
        </p:nvSpPr>
        <p:spPr>
          <a:xfrm>
            <a:off x="10057763" y="2797175"/>
            <a:ext cx="1626237" cy="3046413"/>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endParaRPr lang="de-DE"/>
          </a:p>
        </p:txBody>
      </p:sp>
      <p:sp>
        <p:nvSpPr>
          <p:cNvPr id="16" name="Bildplatzhalter 2">
            <a:extLst>
              <a:ext uri="{FF2B5EF4-FFF2-40B4-BE49-F238E27FC236}">
                <a16:creationId xmlns:a16="http://schemas.microsoft.com/office/drawing/2014/main" id="{2F627D25-C493-4551-B95F-FE0F305141ED}"/>
              </a:ext>
            </a:extLst>
          </p:cNvPr>
          <p:cNvSpPr>
            <a:spLocks noGrp="1"/>
          </p:cNvSpPr>
          <p:nvPr>
            <p:ph type="pic" sz="quarter" idx="55" hasCustomPrompt="1"/>
          </p:nvPr>
        </p:nvSpPr>
        <p:spPr>
          <a:xfrm>
            <a:off x="8382000" y="2037513"/>
            <a:ext cx="1675762" cy="3042487"/>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a:t>
            </a:r>
            <a:br>
              <a:rPr lang="en-US"/>
            </a:br>
            <a:r>
              <a:rPr lang="en-US"/>
              <a:t>clicking icon</a:t>
            </a:r>
            <a:endParaRPr lang="de-DE"/>
          </a:p>
        </p:txBody>
      </p:sp>
      <p:sp>
        <p:nvSpPr>
          <p:cNvPr id="19" name="Bildplatzhalter 2">
            <a:extLst>
              <a:ext uri="{FF2B5EF4-FFF2-40B4-BE49-F238E27FC236}">
                <a16:creationId xmlns:a16="http://schemas.microsoft.com/office/drawing/2014/main" id="{45119D99-8C11-43D5-BBC8-A5022215F502}"/>
              </a:ext>
            </a:extLst>
          </p:cNvPr>
          <p:cNvSpPr>
            <a:spLocks noGrp="1"/>
          </p:cNvSpPr>
          <p:nvPr>
            <p:ph type="pic" sz="quarter" idx="56" hasCustomPrompt="1"/>
          </p:nvPr>
        </p:nvSpPr>
        <p:spPr>
          <a:xfrm>
            <a:off x="5089762" y="2037513"/>
            <a:ext cx="1656000" cy="3042487"/>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endParaRPr lang="de-DE"/>
          </a:p>
        </p:txBody>
      </p:sp>
    </p:spTree>
    <p:extLst>
      <p:ext uri="{BB962C8B-B14F-4D97-AF65-F5344CB8AC3E}">
        <p14:creationId xmlns:p14="http://schemas.microsoft.com/office/powerpoint/2010/main" val="40773798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5_Inhalt 12">
    <p:spTree>
      <p:nvGrpSpPr>
        <p:cNvPr id="1" name=""/>
        <p:cNvGrpSpPr/>
        <p:nvPr/>
      </p:nvGrpSpPr>
      <p:grpSpPr>
        <a:xfrm>
          <a:off x="0" y="0"/>
          <a:ext cx="0" cy="0"/>
          <a:chOff x="0" y="0"/>
          <a:chExt cx="0" cy="0"/>
        </a:xfrm>
      </p:grpSpPr>
      <p:sp>
        <p:nvSpPr>
          <p:cNvPr id="8" name="Textplatzhalter 4">
            <a:extLst>
              <a:ext uri="{FF2B5EF4-FFF2-40B4-BE49-F238E27FC236}">
                <a16:creationId xmlns:a16="http://schemas.microsoft.com/office/drawing/2014/main" id="{E526015E-6433-421D-A6F0-87B7ACBFEA8D}"/>
              </a:ext>
            </a:extLst>
          </p:cNvPr>
          <p:cNvSpPr>
            <a:spLocks noGrp="1"/>
          </p:cNvSpPr>
          <p:nvPr>
            <p:ph type="body" sz="quarter" idx="35" hasCustomPrompt="1"/>
          </p:nvPr>
        </p:nvSpPr>
        <p:spPr>
          <a:xfrm>
            <a:off x="511808" y="1802753"/>
            <a:ext cx="5323855" cy="709616"/>
          </a:xfrm>
          <a:noFill/>
        </p:spPr>
        <p:txBody>
          <a:bodyPr lIns="0" tIns="0" rIns="0" bIns="0" anchor="t"/>
          <a:lstStyle>
            <a:lvl1pPr marL="0" indent="0">
              <a:lnSpc>
                <a:spcPts val="2400"/>
              </a:lnSpc>
              <a:spcAft>
                <a:spcPts val="0"/>
              </a:spcAft>
              <a:buNone/>
              <a:defRPr sz="1800" b="1">
                <a:solidFill>
                  <a:schemeClr val="tx2"/>
                </a:solidFill>
              </a:defRPr>
            </a:lvl1pPr>
          </a:lstStyle>
          <a:p>
            <a:r>
              <a:rPr lang="en-US" noProof="0"/>
              <a:t>This is a type dummy flow text. From it you can see if all the letters are there and what they look like:</a:t>
            </a:r>
            <a:endParaRPr lang="de-DE"/>
          </a:p>
        </p:txBody>
      </p:sp>
      <p:sp>
        <p:nvSpPr>
          <p:cNvPr id="10" name="Textplatzhalter 4">
            <a:extLst>
              <a:ext uri="{FF2B5EF4-FFF2-40B4-BE49-F238E27FC236}">
                <a16:creationId xmlns:a16="http://schemas.microsoft.com/office/drawing/2014/main" id="{CAD2A0BE-16E8-42C5-A2B4-B42F117FB684}"/>
              </a:ext>
            </a:extLst>
          </p:cNvPr>
          <p:cNvSpPr>
            <a:spLocks noGrp="1"/>
          </p:cNvSpPr>
          <p:nvPr>
            <p:ph type="body" sz="quarter" idx="36" hasCustomPrompt="1"/>
          </p:nvPr>
        </p:nvSpPr>
        <p:spPr>
          <a:xfrm>
            <a:off x="6361053" y="1802753"/>
            <a:ext cx="5322947" cy="709616"/>
          </a:xfrm>
          <a:noFill/>
        </p:spPr>
        <p:txBody>
          <a:bodyPr lIns="0" tIns="0" rIns="0" bIns="0" anchor="t"/>
          <a:lstStyle>
            <a:lvl1pPr marL="0" indent="0">
              <a:lnSpc>
                <a:spcPts val="2400"/>
              </a:lnSpc>
              <a:spcAft>
                <a:spcPts val="0"/>
              </a:spcAft>
              <a:buNone/>
              <a:defRPr sz="1800" b="1">
                <a:solidFill>
                  <a:schemeClr val="tx2"/>
                </a:solidFill>
              </a:defRPr>
            </a:lvl1pPr>
          </a:lstStyle>
          <a:p>
            <a:r>
              <a:rPr lang="en-US" noProof="0"/>
              <a:t>This is a type dummy flow text. From it you can see if all the letters are there and what they look like:</a:t>
            </a:r>
            <a:endParaRPr lang="de-DE"/>
          </a:p>
        </p:txBody>
      </p:sp>
      <p:sp>
        <p:nvSpPr>
          <p:cNvPr id="5" name="Textplatzhalter 4">
            <a:extLst>
              <a:ext uri="{FF2B5EF4-FFF2-40B4-BE49-F238E27FC236}">
                <a16:creationId xmlns:a16="http://schemas.microsoft.com/office/drawing/2014/main" id="{D4E1755B-D297-447F-BDBF-568ACD6F6A07}"/>
              </a:ext>
            </a:extLst>
          </p:cNvPr>
          <p:cNvSpPr>
            <a:spLocks noGrp="1"/>
          </p:cNvSpPr>
          <p:nvPr>
            <p:ph type="body" sz="quarter" idx="40" hasCustomPrompt="1"/>
          </p:nvPr>
        </p:nvSpPr>
        <p:spPr>
          <a:xfrm>
            <a:off x="511023" y="2587168"/>
            <a:ext cx="5323855" cy="3186000"/>
          </a:xfrm>
        </p:spPr>
        <p:txBody>
          <a:bodyPr lIns="0" tIns="0" rIns="0" bIns="0"/>
          <a:lstStyle>
            <a:lvl1pPr>
              <a:defRPr sz="1600"/>
            </a:lvl1pPr>
            <a:lvl2pPr>
              <a:defRPr sz="1600"/>
            </a:lvl2pPr>
            <a:lvl3pPr>
              <a:defRPr sz="1600"/>
            </a:lvl3pPr>
            <a:lvl4pPr>
              <a:defRPr sz="1600"/>
            </a:lvl4pPr>
            <a:lvl5pPr>
              <a:defRPr sz="1600"/>
            </a:lvl5pPr>
          </a:lstStyle>
          <a:p>
            <a:pPr lvl="0"/>
            <a:r>
              <a:rPr lang="en-US" noProof="0"/>
              <a:t>This is a type dummy text bullet</a:t>
            </a:r>
            <a:endParaRPr lang="de-DE"/>
          </a:p>
          <a:p>
            <a:pPr lvl="1"/>
            <a:r>
              <a:rPr lang="en-US" noProof="0"/>
              <a:t>This is a type dummy text bullet</a:t>
            </a:r>
            <a:r>
              <a:rPr lang="de-DE"/>
              <a:t> – </a:t>
            </a:r>
            <a:r>
              <a:rPr lang="en-US" noProof="0"/>
              <a:t>indent, spacing after 6 </a:t>
            </a:r>
            <a:r>
              <a:rPr lang="en-US" noProof="0" err="1"/>
              <a:t>pt</a:t>
            </a:r>
            <a:endParaRPr lang="de-DE"/>
          </a:p>
        </p:txBody>
      </p:sp>
      <p:sp>
        <p:nvSpPr>
          <p:cNvPr id="22" name="Textplatzhalter 4">
            <a:extLst>
              <a:ext uri="{FF2B5EF4-FFF2-40B4-BE49-F238E27FC236}">
                <a16:creationId xmlns:a16="http://schemas.microsoft.com/office/drawing/2014/main" id="{21308D99-DE7B-4B8C-9671-443664803BCC}"/>
              </a:ext>
            </a:extLst>
          </p:cNvPr>
          <p:cNvSpPr>
            <a:spLocks noGrp="1"/>
          </p:cNvSpPr>
          <p:nvPr>
            <p:ph type="body" sz="quarter" idx="41" hasCustomPrompt="1"/>
          </p:nvPr>
        </p:nvSpPr>
        <p:spPr>
          <a:xfrm>
            <a:off x="6361053" y="2587168"/>
            <a:ext cx="5322947" cy="3186000"/>
          </a:xfrm>
        </p:spPr>
        <p:txBody>
          <a:bodyPr lIns="0" tIns="0" rIns="0" bIns="0"/>
          <a:lstStyle>
            <a:lvl1pPr>
              <a:defRPr sz="1600"/>
            </a:lvl1pPr>
            <a:lvl2pPr>
              <a:defRPr sz="1600"/>
            </a:lvl2pPr>
            <a:lvl3pPr>
              <a:defRPr sz="1600"/>
            </a:lvl3pPr>
            <a:lvl4pPr>
              <a:defRPr sz="1600"/>
            </a:lvl4pPr>
            <a:lvl5pPr>
              <a:defRPr sz="1600"/>
            </a:lvl5pPr>
          </a:lstStyle>
          <a:p>
            <a:pPr lvl="0"/>
            <a:r>
              <a:rPr lang="en-US" noProof="0"/>
              <a:t>This is a type dummy text bullet</a:t>
            </a:r>
            <a:endParaRPr lang="de-DE"/>
          </a:p>
          <a:p>
            <a:pPr lvl="1"/>
            <a:r>
              <a:rPr lang="en-US" noProof="0"/>
              <a:t>This is a type dummy text bullet</a:t>
            </a:r>
            <a:r>
              <a:rPr lang="de-DE"/>
              <a:t> – </a:t>
            </a:r>
            <a:r>
              <a:rPr lang="en-US" noProof="0"/>
              <a:t>indent, spacing after 6 </a:t>
            </a:r>
            <a:r>
              <a:rPr lang="en-US" noProof="0" err="1"/>
              <a:t>pt</a:t>
            </a:r>
            <a:endParaRPr lang="de-DE"/>
          </a:p>
        </p:txBody>
      </p:sp>
      <p:sp>
        <p:nvSpPr>
          <p:cNvPr id="13" name="Title 1">
            <a:extLst>
              <a:ext uri="{FF2B5EF4-FFF2-40B4-BE49-F238E27FC236}">
                <a16:creationId xmlns:a16="http://schemas.microsoft.com/office/drawing/2014/main" id="{42CFAFCA-77A1-478F-8CF3-DD6941F05F82}"/>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7" name="Textplatzhalter 13">
            <a:extLst>
              <a:ext uri="{FF2B5EF4-FFF2-40B4-BE49-F238E27FC236}">
                <a16:creationId xmlns:a16="http://schemas.microsoft.com/office/drawing/2014/main" id="{3F761B2A-071E-488C-AD7F-E99A751A255F}"/>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18" name="Fußzeilenplatzhalter 2">
            <a:extLst>
              <a:ext uri="{FF2B5EF4-FFF2-40B4-BE49-F238E27FC236}">
                <a16:creationId xmlns:a16="http://schemas.microsoft.com/office/drawing/2014/main" id="{53563632-B4A0-4B46-88A6-36308FE20B5A}"/>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pic>
        <p:nvPicPr>
          <p:cNvPr id="20" name="Grafik 19">
            <a:extLst>
              <a:ext uri="{FF2B5EF4-FFF2-40B4-BE49-F238E27FC236}">
                <a16:creationId xmlns:a16="http://schemas.microsoft.com/office/drawing/2014/main" id="{D3EC1A0E-3546-472D-9D22-002755A6D1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11" name="Foliennummernplatzhalter 3">
            <a:extLst>
              <a:ext uri="{FF2B5EF4-FFF2-40B4-BE49-F238E27FC236}">
                <a16:creationId xmlns:a16="http://schemas.microsoft.com/office/drawing/2014/main" id="{C3AC2B5E-F336-4299-9CC5-03B904319691}"/>
              </a:ext>
            </a:extLst>
          </p:cNvPr>
          <p:cNvSpPr>
            <a:spLocks noGrp="1"/>
          </p:cNvSpPr>
          <p:nvPr>
            <p:ph type="sldNum" sz="quarter" idx="46"/>
          </p:nvPr>
        </p:nvSpPr>
        <p:spPr>
          <a:xfrm>
            <a:off x="0" y="6264752"/>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30928465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6_Inhalt 13">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2CFAFCA-77A1-478F-8CF3-DD6941F05F82}"/>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7" name="Textplatzhalter 13">
            <a:extLst>
              <a:ext uri="{FF2B5EF4-FFF2-40B4-BE49-F238E27FC236}">
                <a16:creationId xmlns:a16="http://schemas.microsoft.com/office/drawing/2014/main" id="{3F761B2A-071E-488C-AD7F-E99A751A255F}"/>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18" name="Fußzeilenplatzhalter 2">
            <a:extLst>
              <a:ext uri="{FF2B5EF4-FFF2-40B4-BE49-F238E27FC236}">
                <a16:creationId xmlns:a16="http://schemas.microsoft.com/office/drawing/2014/main" id="{53563632-B4A0-4B46-88A6-36308FE20B5A}"/>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pic>
        <p:nvPicPr>
          <p:cNvPr id="20" name="Grafik 19">
            <a:extLst>
              <a:ext uri="{FF2B5EF4-FFF2-40B4-BE49-F238E27FC236}">
                <a16:creationId xmlns:a16="http://schemas.microsoft.com/office/drawing/2014/main" id="{D3EC1A0E-3546-472D-9D22-002755A6D1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11" name="Foliennummernplatzhalter 3">
            <a:extLst>
              <a:ext uri="{FF2B5EF4-FFF2-40B4-BE49-F238E27FC236}">
                <a16:creationId xmlns:a16="http://schemas.microsoft.com/office/drawing/2014/main" id="{C3AC2B5E-F336-4299-9CC5-03B904319691}"/>
              </a:ext>
            </a:extLst>
          </p:cNvPr>
          <p:cNvSpPr>
            <a:spLocks noGrp="1"/>
          </p:cNvSpPr>
          <p:nvPr>
            <p:ph type="sldNum" sz="quarter" idx="46"/>
          </p:nvPr>
        </p:nvSpPr>
        <p:spPr>
          <a:xfrm>
            <a:off x="0" y="6264752"/>
            <a:ext cx="367200" cy="365125"/>
          </a:xfrm>
        </p:spPr>
        <p:txBody>
          <a:bodyPr/>
          <a:lstStyle/>
          <a:p>
            <a:fld id="{13ED48F5-3B9B-4833-A282-D905B38B079F}" type="slidenum">
              <a:rPr lang="de-DE" smtClean="0"/>
              <a:t>‹#›</a:t>
            </a:fld>
            <a:endParaRPr lang="de-DE"/>
          </a:p>
        </p:txBody>
      </p:sp>
      <p:sp>
        <p:nvSpPr>
          <p:cNvPr id="12" name="Textplatzhalter 1">
            <a:extLst>
              <a:ext uri="{FF2B5EF4-FFF2-40B4-BE49-F238E27FC236}">
                <a16:creationId xmlns:a16="http://schemas.microsoft.com/office/drawing/2014/main" id="{9DA01F7F-06DE-4D7B-86A1-F3CEEF7210C5}"/>
              </a:ext>
            </a:extLst>
          </p:cNvPr>
          <p:cNvSpPr>
            <a:spLocks noGrp="1"/>
          </p:cNvSpPr>
          <p:nvPr>
            <p:ph type="body" sz="quarter" idx="35" hasCustomPrompt="1"/>
          </p:nvPr>
        </p:nvSpPr>
        <p:spPr>
          <a:xfrm>
            <a:off x="1790734" y="1803793"/>
            <a:ext cx="6845266" cy="1050703"/>
          </a:xfrm>
        </p:spPr>
        <p:txBody>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lang="de-DE" sz="1800" b="1" kern="1200" noProof="0">
                <a:solidFill>
                  <a:srgbClr val="004DA0"/>
                </a:solidFill>
                <a:latin typeface="+mn-lt"/>
                <a:ea typeface="Open Sans" panose="020B0606030504020204" pitchFamily="34" charset="0"/>
                <a:cs typeface="Open Sans" panose="020B0606030504020204" pitchFamily="34" charset="0"/>
              </a:defRPr>
            </a:lvl1pPr>
          </a:lstStyle>
          <a:p>
            <a:r>
              <a:rPr lang="en-US"/>
              <a:t>This is a type dummy text. You can see if all letters are there and </a:t>
            </a:r>
          </a:p>
          <a:p>
            <a:r>
              <a:rPr lang="en-US"/>
              <a:t>are there and how they look. Sometimes you use words like </a:t>
            </a:r>
            <a:r>
              <a:rPr lang="en-US" err="1"/>
              <a:t>Hamburgefonts</a:t>
            </a:r>
            <a:r>
              <a:rPr lang="en-US"/>
              <a:t>, </a:t>
            </a:r>
            <a:r>
              <a:rPr lang="en-US" err="1"/>
              <a:t>Rafgenduks</a:t>
            </a:r>
            <a:r>
              <a:rPr lang="en-US"/>
              <a:t> or </a:t>
            </a:r>
            <a:r>
              <a:rPr lang="en-US" err="1"/>
              <a:t>Handgloves</a:t>
            </a:r>
            <a:r>
              <a:rPr lang="en-US"/>
              <a:t> to test fonts. </a:t>
            </a:r>
            <a:endParaRPr lang="de-DE"/>
          </a:p>
        </p:txBody>
      </p:sp>
      <p:sp>
        <p:nvSpPr>
          <p:cNvPr id="14" name="Textplatzhalter 2">
            <a:extLst>
              <a:ext uri="{FF2B5EF4-FFF2-40B4-BE49-F238E27FC236}">
                <a16:creationId xmlns:a16="http://schemas.microsoft.com/office/drawing/2014/main" id="{4FA66259-A8BE-436E-85A0-E7429FF55478}"/>
              </a:ext>
            </a:extLst>
          </p:cNvPr>
          <p:cNvSpPr>
            <a:spLocks noGrp="1"/>
          </p:cNvSpPr>
          <p:nvPr>
            <p:ph type="body" sz="quarter" idx="36" hasCustomPrompt="1"/>
          </p:nvPr>
        </p:nvSpPr>
        <p:spPr>
          <a:xfrm>
            <a:off x="1790734" y="2979106"/>
            <a:ext cx="6845266" cy="1084894"/>
          </a:xfrm>
        </p:spPr>
        <p:txBody>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lang="de-DE" sz="1800" kern="1200" noProof="0">
                <a:solidFill>
                  <a:schemeClr val="tx1"/>
                </a:solidFill>
                <a:latin typeface="+mn-lt"/>
                <a:ea typeface="Open Sans" panose="020B0606030504020204" pitchFamily="34" charset="0"/>
                <a:cs typeface="Open Sans" panose="020B0606030504020204" pitchFamily="34" charset="0"/>
              </a:defRPr>
            </a:lvl1pPr>
          </a:lstStyle>
          <a:p>
            <a:r>
              <a:rPr lang="en-US"/>
              <a:t>Sometimes sentences that contain all the letters of the alphabet – These sentences are called “Pangrams”. This is a type blind text. You can use it to see if all the letters are there and what they look like.</a:t>
            </a:r>
            <a:endParaRPr lang="de-DE"/>
          </a:p>
        </p:txBody>
      </p:sp>
      <p:sp>
        <p:nvSpPr>
          <p:cNvPr id="15" name="Textplatzhalter 3">
            <a:extLst>
              <a:ext uri="{FF2B5EF4-FFF2-40B4-BE49-F238E27FC236}">
                <a16:creationId xmlns:a16="http://schemas.microsoft.com/office/drawing/2014/main" id="{7AEBA23C-3A9A-4F3D-BA04-BDEFA39E6B59}"/>
              </a:ext>
            </a:extLst>
          </p:cNvPr>
          <p:cNvSpPr>
            <a:spLocks noGrp="1"/>
          </p:cNvSpPr>
          <p:nvPr>
            <p:ph type="body" sz="quarter" idx="41" hasCustomPrompt="1"/>
          </p:nvPr>
        </p:nvSpPr>
        <p:spPr>
          <a:xfrm>
            <a:off x="1790734" y="4111276"/>
            <a:ext cx="6845266" cy="1813653"/>
          </a:xfrm>
        </p:spPr>
        <p:txBody>
          <a:bodyPr/>
          <a:lstStyle>
            <a:lvl1pPr marL="179388" indent="-179388" algn="l" defTabSz="914400" rtl="0" eaLnBrk="1" latinLnBrk="0" hangingPunct="1">
              <a:lnSpc>
                <a:spcPts val="2200"/>
              </a:lnSpc>
              <a:spcBef>
                <a:spcPts val="0"/>
              </a:spcBef>
              <a:spcAft>
                <a:spcPts val="600"/>
              </a:spcAft>
              <a:buFont typeface="Symbol" panose="05050102010706020507" pitchFamily="18" charset="2"/>
              <a:buChar char="-"/>
              <a:defRPr lang="en-US" sz="1600" kern="1200" noProof="0">
                <a:solidFill>
                  <a:schemeClr val="tx1"/>
                </a:solidFill>
                <a:latin typeface="+mn-lt"/>
                <a:ea typeface="+mn-ea"/>
                <a:cs typeface="+mn-cs"/>
              </a:defRPr>
            </a:lvl1pPr>
            <a:lvl2pPr marL="360000" indent="-180000" algn="l" defTabSz="914400" rtl="0" eaLnBrk="1" latinLnBrk="0" hangingPunct="1">
              <a:lnSpc>
                <a:spcPts val="2200"/>
              </a:lnSpc>
              <a:spcBef>
                <a:spcPts val="0"/>
              </a:spcBef>
              <a:spcAft>
                <a:spcPts val="600"/>
              </a:spcAft>
              <a:buFont typeface="Symbol" panose="05050102010706020507" pitchFamily="18" charset="2"/>
              <a:buChar char="-"/>
              <a:defRPr lang="en-US" sz="1600" kern="1200" noProof="0">
                <a:solidFill>
                  <a:schemeClr val="tx1"/>
                </a:solidFill>
                <a:latin typeface="+mn-lt"/>
                <a:ea typeface="+mn-ea"/>
                <a:cs typeface="+mn-cs"/>
              </a:defRPr>
            </a:lvl2pPr>
            <a:lvl3pPr>
              <a:defRPr sz="1600"/>
            </a:lvl3pPr>
            <a:lvl4pPr>
              <a:defRPr sz="1600"/>
            </a:lvl4pPr>
          </a:lstStyle>
          <a:p>
            <a:pPr lvl="0"/>
            <a:r>
              <a:rPr lang="de-DE" noProof="0"/>
              <a:t>Edit </a:t>
            </a:r>
            <a:r>
              <a:rPr lang="de-DE" noProof="0" err="1"/>
              <a:t>master</a:t>
            </a:r>
            <a:r>
              <a:rPr lang="de-DE" noProof="0"/>
              <a:t> </a:t>
            </a:r>
            <a:r>
              <a:rPr lang="de-DE" noProof="0" err="1"/>
              <a:t>text</a:t>
            </a:r>
            <a:r>
              <a:rPr lang="de-DE" noProof="0"/>
              <a:t> </a:t>
            </a:r>
            <a:r>
              <a:rPr lang="de-DE" noProof="0" err="1"/>
              <a:t>format</a:t>
            </a:r>
            <a:endParaRPr lang="de-DE" noProof="0"/>
          </a:p>
          <a:p>
            <a:pPr lvl="1"/>
            <a:r>
              <a:rPr lang="de-DE" noProof="0"/>
              <a:t>Second </a:t>
            </a:r>
            <a:r>
              <a:rPr lang="de-DE" noProof="0" err="1"/>
              <a:t>level</a:t>
            </a:r>
            <a:endParaRPr lang="de-DE" noProof="0"/>
          </a:p>
          <a:p>
            <a:pPr lvl="2"/>
            <a:r>
              <a:rPr lang="de-DE" noProof="0"/>
              <a:t>Third </a:t>
            </a:r>
            <a:r>
              <a:rPr lang="de-DE" noProof="0" err="1"/>
              <a:t>level</a:t>
            </a:r>
            <a:endParaRPr lang="de-DE" noProof="0"/>
          </a:p>
          <a:p>
            <a:pPr lvl="3"/>
            <a:r>
              <a:rPr lang="de-DE" noProof="0" err="1"/>
              <a:t>Fourth</a:t>
            </a:r>
            <a:r>
              <a:rPr lang="de-DE" noProof="0"/>
              <a:t> </a:t>
            </a:r>
            <a:r>
              <a:rPr lang="de-DE" noProof="0" err="1"/>
              <a:t>level</a:t>
            </a:r>
            <a:endParaRPr lang="de-DE" noProof="0"/>
          </a:p>
        </p:txBody>
      </p:sp>
    </p:spTree>
    <p:extLst>
      <p:ext uri="{BB962C8B-B14F-4D97-AF65-F5344CB8AC3E}">
        <p14:creationId xmlns:p14="http://schemas.microsoft.com/office/powerpoint/2010/main" val="22738969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7_Inhalt 14">
    <p:spTree>
      <p:nvGrpSpPr>
        <p:cNvPr id="1" name=""/>
        <p:cNvGrpSpPr/>
        <p:nvPr/>
      </p:nvGrpSpPr>
      <p:grpSpPr>
        <a:xfrm>
          <a:off x="0" y="0"/>
          <a:ext cx="0" cy="0"/>
          <a:chOff x="0" y="0"/>
          <a:chExt cx="0" cy="0"/>
        </a:xfrm>
      </p:grpSpPr>
      <p:sp>
        <p:nvSpPr>
          <p:cNvPr id="45" name="Textplatzhalter 4">
            <a:extLst>
              <a:ext uri="{FF2B5EF4-FFF2-40B4-BE49-F238E27FC236}">
                <a16:creationId xmlns:a16="http://schemas.microsoft.com/office/drawing/2014/main" id="{926301C0-EE85-4617-AE13-D73BBF9D0966}"/>
              </a:ext>
            </a:extLst>
          </p:cNvPr>
          <p:cNvSpPr>
            <a:spLocks noGrp="1"/>
          </p:cNvSpPr>
          <p:nvPr>
            <p:ph type="body" sz="quarter" idx="35" hasCustomPrompt="1"/>
          </p:nvPr>
        </p:nvSpPr>
        <p:spPr>
          <a:xfrm>
            <a:off x="511581" y="1804831"/>
            <a:ext cx="3543873" cy="1050703"/>
          </a:xfrm>
          <a:noFill/>
        </p:spPr>
        <p:txBody>
          <a:bodyPr lIns="0" tIns="0" rIns="0" bIns="0" anchor="t"/>
          <a:lstStyle>
            <a:lvl1pPr marL="0" indent="0">
              <a:lnSpc>
                <a:spcPts val="2400"/>
              </a:lnSpc>
              <a:spcAft>
                <a:spcPts val="0"/>
              </a:spcAft>
              <a:buNone/>
              <a:defRPr sz="1800" b="1">
                <a:solidFill>
                  <a:schemeClr val="tx2"/>
                </a:solidFill>
              </a:defRPr>
            </a:lvl1pPr>
          </a:lstStyle>
          <a:p>
            <a:r>
              <a:rPr lang="en-US" noProof="0"/>
              <a:t>This is a type dummy flow text. </a:t>
            </a:r>
            <a:br>
              <a:rPr lang="en-US" noProof="0"/>
            </a:br>
            <a:r>
              <a:rPr lang="en-US" noProof="0"/>
              <a:t>From it you can see if all the letters are there.</a:t>
            </a:r>
            <a:endParaRPr lang="de-DE" noProof="0"/>
          </a:p>
        </p:txBody>
      </p:sp>
      <p:sp>
        <p:nvSpPr>
          <p:cNvPr id="46" name="Textplatzhalter 2">
            <a:extLst>
              <a:ext uri="{FF2B5EF4-FFF2-40B4-BE49-F238E27FC236}">
                <a16:creationId xmlns:a16="http://schemas.microsoft.com/office/drawing/2014/main" id="{3CC63E8D-2EB5-4430-937C-2FEF636383F5}"/>
              </a:ext>
            </a:extLst>
          </p:cNvPr>
          <p:cNvSpPr>
            <a:spLocks noGrp="1"/>
          </p:cNvSpPr>
          <p:nvPr>
            <p:ph type="body" sz="quarter" idx="36" hasCustomPrompt="1"/>
          </p:nvPr>
        </p:nvSpPr>
        <p:spPr>
          <a:xfrm>
            <a:off x="510655" y="2977493"/>
            <a:ext cx="3553345" cy="3195374"/>
          </a:xfrm>
        </p:spPr>
        <p:txBody>
          <a:bodyPr lIns="0" tIns="0" rIns="0" bIns="0"/>
          <a:lstStyle>
            <a:lvl1pPr marL="0" indent="0">
              <a:lnSpc>
                <a:spcPts val="2400"/>
              </a:lnSpc>
              <a:spcAft>
                <a:spcPts val="0"/>
              </a:spcAft>
              <a:buNone/>
              <a:defRPr/>
            </a:lvl1pPr>
            <a:lvl2pPr marL="360000" indent="0">
              <a:lnSpc>
                <a:spcPts val="2400"/>
              </a:lnSpc>
              <a:spcAft>
                <a:spcPts val="0"/>
              </a:spcAft>
              <a:buNone/>
              <a:defRPr/>
            </a:lvl2pPr>
            <a:lvl3pPr marL="914400" indent="0">
              <a:lnSpc>
                <a:spcPts val="2400"/>
              </a:lnSpc>
              <a:spcAft>
                <a:spcPts val="0"/>
              </a:spcAft>
              <a:buNone/>
              <a:defRPr/>
            </a:lvl3pPr>
            <a:lvl4pPr marL="1371600" indent="0">
              <a:lnSpc>
                <a:spcPts val="2400"/>
              </a:lnSpc>
              <a:spcAft>
                <a:spcPts val="0"/>
              </a:spcAft>
              <a:buNone/>
              <a:defRPr/>
            </a:lvl4pPr>
            <a:lvl5pPr marL="1828800" indent="0">
              <a:lnSpc>
                <a:spcPts val="2400"/>
              </a:lnSpc>
              <a:spcAft>
                <a:spcPts val="0"/>
              </a:spcAft>
              <a:buNone/>
              <a:defRPr/>
            </a:lvl5pPr>
          </a:lstStyle>
          <a:p>
            <a:pPr lvl="0"/>
            <a:r>
              <a:rPr lang="en-US" noProof="0"/>
              <a:t>This is a type dummy text. You can see if all the letters are there and what they look like. </a:t>
            </a:r>
          </a:p>
          <a:p>
            <a:pPr lvl="0"/>
            <a:endParaRPr lang="en-US" noProof="0"/>
          </a:p>
          <a:p>
            <a:pPr lvl="0"/>
            <a:r>
              <a:rPr lang="en-US" noProof="0"/>
              <a:t>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a:t>
            </a:r>
          </a:p>
          <a:p>
            <a:pPr lvl="0"/>
            <a:endParaRPr lang="en-US" noProof="0"/>
          </a:p>
          <a:p>
            <a:pPr lvl="0"/>
            <a:r>
              <a:rPr lang="en-US" noProof="0"/>
              <a:t>Sometimes sentences that contain all the letters of the alphabet</a:t>
            </a:r>
            <a:endParaRPr lang="de-DE"/>
          </a:p>
        </p:txBody>
      </p:sp>
      <p:sp>
        <p:nvSpPr>
          <p:cNvPr id="47" name="Textplatzhalter 4">
            <a:extLst>
              <a:ext uri="{FF2B5EF4-FFF2-40B4-BE49-F238E27FC236}">
                <a16:creationId xmlns:a16="http://schemas.microsoft.com/office/drawing/2014/main" id="{A62F0F47-F1EB-4BEF-A705-73808B04C531}"/>
              </a:ext>
            </a:extLst>
          </p:cNvPr>
          <p:cNvSpPr>
            <a:spLocks noGrp="1"/>
          </p:cNvSpPr>
          <p:nvPr>
            <p:ph type="body" sz="quarter" idx="37" hasCustomPrompt="1"/>
          </p:nvPr>
        </p:nvSpPr>
        <p:spPr>
          <a:xfrm>
            <a:off x="4583624" y="1804831"/>
            <a:ext cx="3544376" cy="1050703"/>
          </a:xfrm>
          <a:noFill/>
        </p:spPr>
        <p:txBody>
          <a:bodyPr lIns="0" tIns="0" rIns="0" bIns="0" anchor="t"/>
          <a:lstStyle>
            <a:lvl1pPr marL="0" indent="0">
              <a:lnSpc>
                <a:spcPts val="2400"/>
              </a:lnSpc>
              <a:spcAft>
                <a:spcPts val="0"/>
              </a:spcAft>
              <a:buNone/>
              <a:defRPr sz="1800" b="1">
                <a:solidFill>
                  <a:schemeClr val="tx2"/>
                </a:solidFill>
              </a:defRPr>
            </a:lvl1pPr>
          </a:lstStyle>
          <a:p>
            <a:r>
              <a:rPr lang="en-US" noProof="0"/>
              <a:t>This is a type dummy flow text. </a:t>
            </a:r>
            <a:br>
              <a:rPr lang="en-US" noProof="0"/>
            </a:br>
            <a:r>
              <a:rPr lang="en-US" noProof="0"/>
              <a:t>From it you can see if all the letters are there.</a:t>
            </a:r>
            <a:endParaRPr lang="de-DE" noProof="0"/>
          </a:p>
        </p:txBody>
      </p:sp>
      <p:sp>
        <p:nvSpPr>
          <p:cNvPr id="48" name="Textplatzhalter 2">
            <a:extLst>
              <a:ext uri="{FF2B5EF4-FFF2-40B4-BE49-F238E27FC236}">
                <a16:creationId xmlns:a16="http://schemas.microsoft.com/office/drawing/2014/main" id="{8CF629F9-58DC-4E08-9BE8-5694F9851223}"/>
              </a:ext>
            </a:extLst>
          </p:cNvPr>
          <p:cNvSpPr>
            <a:spLocks noGrp="1"/>
          </p:cNvSpPr>
          <p:nvPr>
            <p:ph type="body" sz="quarter" idx="38" hasCustomPrompt="1"/>
          </p:nvPr>
        </p:nvSpPr>
        <p:spPr>
          <a:xfrm>
            <a:off x="4583624" y="2977488"/>
            <a:ext cx="3544376" cy="3195374"/>
          </a:xfrm>
        </p:spPr>
        <p:txBody>
          <a:bodyPr lIns="0" tIns="0" rIns="0" bIns="0"/>
          <a:lstStyle>
            <a:lvl1pPr marL="0" indent="0">
              <a:lnSpc>
                <a:spcPts val="2400"/>
              </a:lnSpc>
              <a:spcAft>
                <a:spcPts val="0"/>
              </a:spcAft>
              <a:buNone/>
              <a:defRPr/>
            </a:lvl1pPr>
            <a:lvl2pPr marL="360000" indent="0">
              <a:lnSpc>
                <a:spcPts val="2400"/>
              </a:lnSpc>
              <a:spcAft>
                <a:spcPts val="0"/>
              </a:spcAft>
              <a:buNone/>
              <a:defRPr/>
            </a:lvl2pPr>
            <a:lvl3pPr marL="914400" indent="0">
              <a:lnSpc>
                <a:spcPts val="2400"/>
              </a:lnSpc>
              <a:spcAft>
                <a:spcPts val="0"/>
              </a:spcAft>
              <a:buNone/>
              <a:defRPr/>
            </a:lvl3pPr>
            <a:lvl4pPr marL="1371600" indent="0">
              <a:lnSpc>
                <a:spcPts val="2400"/>
              </a:lnSpc>
              <a:spcAft>
                <a:spcPts val="0"/>
              </a:spcAft>
              <a:buNone/>
              <a:defRPr/>
            </a:lvl4pPr>
            <a:lvl5pPr marL="1828800" indent="0">
              <a:lnSpc>
                <a:spcPts val="2400"/>
              </a:lnSpc>
              <a:spcAft>
                <a:spcPts val="0"/>
              </a:spcAft>
              <a:buNone/>
              <a:defRPr/>
            </a:lvl5pPr>
          </a:lstStyle>
          <a:p>
            <a:pPr lvl="0"/>
            <a:r>
              <a:rPr lang="en-US" noProof="0"/>
              <a:t>This is a type dummy text. You can see if all the letters are there and what they look like. </a:t>
            </a:r>
          </a:p>
          <a:p>
            <a:pPr lvl="0"/>
            <a:endParaRPr lang="en-US" noProof="0"/>
          </a:p>
          <a:p>
            <a:pPr lvl="0"/>
            <a:r>
              <a:rPr lang="en-US" noProof="0"/>
              <a:t>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a:t>
            </a:r>
          </a:p>
          <a:p>
            <a:pPr lvl="0"/>
            <a:endParaRPr lang="en-US" noProof="0"/>
          </a:p>
          <a:p>
            <a:pPr lvl="0"/>
            <a:r>
              <a:rPr lang="en-US" noProof="0"/>
              <a:t>Sometimes sentences that contain all the letters of the alphabet</a:t>
            </a:r>
            <a:endParaRPr lang="de-DE"/>
          </a:p>
        </p:txBody>
      </p:sp>
      <p:sp>
        <p:nvSpPr>
          <p:cNvPr id="17" name="Title 1">
            <a:extLst>
              <a:ext uri="{FF2B5EF4-FFF2-40B4-BE49-F238E27FC236}">
                <a16:creationId xmlns:a16="http://schemas.microsoft.com/office/drawing/2014/main" id="{0D920A3D-3B92-4156-AA4F-835461CBF7E2}"/>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9" name="Textplatzhalter 13">
            <a:extLst>
              <a:ext uri="{FF2B5EF4-FFF2-40B4-BE49-F238E27FC236}">
                <a16:creationId xmlns:a16="http://schemas.microsoft.com/office/drawing/2014/main" id="{FE515132-EFF5-4FAA-B97C-51D513034D3F}"/>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21" name="Fußzeilenplatzhalter 2">
            <a:extLst>
              <a:ext uri="{FF2B5EF4-FFF2-40B4-BE49-F238E27FC236}">
                <a16:creationId xmlns:a16="http://schemas.microsoft.com/office/drawing/2014/main" id="{372DB576-00E5-4B75-8E6A-BBE903B346F9}"/>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sp>
        <p:nvSpPr>
          <p:cNvPr id="13" name="Foliennummernplatzhalter 3">
            <a:extLst>
              <a:ext uri="{FF2B5EF4-FFF2-40B4-BE49-F238E27FC236}">
                <a16:creationId xmlns:a16="http://schemas.microsoft.com/office/drawing/2014/main" id="{3AB4A112-0FA0-46AE-9E7C-D14416D207CF}"/>
              </a:ext>
            </a:extLst>
          </p:cNvPr>
          <p:cNvSpPr>
            <a:spLocks noGrp="1"/>
          </p:cNvSpPr>
          <p:nvPr>
            <p:ph type="sldNum" sz="quarter" idx="46"/>
          </p:nvPr>
        </p:nvSpPr>
        <p:spPr>
          <a:xfrm>
            <a:off x="0" y="6264752"/>
            <a:ext cx="367200" cy="365125"/>
          </a:xfrm>
        </p:spPr>
        <p:txBody>
          <a:bodyPr/>
          <a:lstStyle/>
          <a:p>
            <a:fld id="{13ED48F5-3B9B-4833-A282-D905B38B079F}" type="slidenum">
              <a:rPr lang="de-DE" smtClean="0"/>
              <a:t>‹#›</a:t>
            </a:fld>
            <a:endParaRPr lang="de-DE"/>
          </a:p>
        </p:txBody>
      </p:sp>
      <p:sp>
        <p:nvSpPr>
          <p:cNvPr id="3" name="Bildplatzhalter 2">
            <a:extLst>
              <a:ext uri="{FF2B5EF4-FFF2-40B4-BE49-F238E27FC236}">
                <a16:creationId xmlns:a16="http://schemas.microsoft.com/office/drawing/2014/main" id="{12C91745-0E89-4702-91DD-C0C34473D282}"/>
              </a:ext>
            </a:extLst>
          </p:cNvPr>
          <p:cNvSpPr>
            <a:spLocks noGrp="1"/>
          </p:cNvSpPr>
          <p:nvPr>
            <p:ph type="pic" sz="quarter" idx="52" hasCustomPrompt="1"/>
          </p:nvPr>
        </p:nvSpPr>
        <p:spPr>
          <a:xfrm>
            <a:off x="8636000" y="0"/>
            <a:ext cx="3556000" cy="6858000"/>
          </a:xfrm>
          <a:solidFill>
            <a:schemeClr val="accent2">
              <a:lumMod val="20000"/>
              <a:lumOff val="80000"/>
            </a:schemeClr>
          </a:solidFill>
        </p:spPr>
        <p:txBody>
          <a:bodyPr anchor="ctr"/>
          <a:lstStyle>
            <a:lvl1pPr marL="0" indent="0" algn="ctr">
              <a:buNone/>
              <a:defRPr/>
            </a:lvl1pPr>
          </a:lstStyle>
          <a:p>
            <a:pPr marL="0" marR="0" lvl="0" indent="0" algn="l" defTabSz="914400" rtl="0" eaLnBrk="1" fontAlgn="auto" latinLnBrk="0" hangingPunct="1">
              <a:lnSpc>
                <a:spcPts val="2200"/>
              </a:lnSpc>
              <a:spcBef>
                <a:spcPts val="0"/>
              </a:spcBef>
              <a:spcAft>
                <a:spcPts val="600"/>
              </a:spcAft>
              <a:buClrTx/>
              <a:buSzTx/>
              <a:buFont typeface="Symbol" panose="05050102010706020507" pitchFamily="18" charset="2"/>
              <a:buNone/>
              <a:tabLst/>
              <a:defRPr/>
            </a:pPr>
            <a:r>
              <a:rPr lang="en-US"/>
              <a:t>Add image by clicking icon</a:t>
            </a:r>
            <a:endParaRPr lang="de-DE"/>
          </a:p>
        </p:txBody>
      </p:sp>
    </p:spTree>
    <p:extLst>
      <p:ext uri="{BB962C8B-B14F-4D97-AF65-F5344CB8AC3E}">
        <p14:creationId xmlns:p14="http://schemas.microsoft.com/office/powerpoint/2010/main" val="19644090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8_Inhalt 15">
    <p:spTree>
      <p:nvGrpSpPr>
        <p:cNvPr id="1" name=""/>
        <p:cNvGrpSpPr/>
        <p:nvPr/>
      </p:nvGrpSpPr>
      <p:grpSpPr>
        <a:xfrm>
          <a:off x="0" y="0"/>
          <a:ext cx="0" cy="0"/>
          <a:chOff x="0" y="0"/>
          <a:chExt cx="0" cy="0"/>
        </a:xfrm>
      </p:grpSpPr>
      <p:sp>
        <p:nvSpPr>
          <p:cNvPr id="23" name="Bildplatzhalter 22">
            <a:extLst>
              <a:ext uri="{FF2B5EF4-FFF2-40B4-BE49-F238E27FC236}">
                <a16:creationId xmlns:a16="http://schemas.microsoft.com/office/drawing/2014/main" id="{339A03DC-3BEE-4BDF-BD81-142DAEB70C94}"/>
              </a:ext>
            </a:extLst>
          </p:cNvPr>
          <p:cNvSpPr>
            <a:spLocks noGrp="1"/>
          </p:cNvSpPr>
          <p:nvPr>
            <p:ph type="pic" sz="quarter" idx="53" hasCustomPrompt="1"/>
          </p:nvPr>
        </p:nvSpPr>
        <p:spPr>
          <a:xfrm>
            <a:off x="8129032" y="0"/>
            <a:ext cx="4064235" cy="6861175"/>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33" name="Textplatzhalter 2">
            <a:extLst>
              <a:ext uri="{FF2B5EF4-FFF2-40B4-BE49-F238E27FC236}">
                <a16:creationId xmlns:a16="http://schemas.microsoft.com/office/drawing/2014/main" id="{C7CE6B97-DF36-40B1-ADCD-450423615F7A}"/>
              </a:ext>
            </a:extLst>
          </p:cNvPr>
          <p:cNvSpPr>
            <a:spLocks noGrp="1"/>
          </p:cNvSpPr>
          <p:nvPr>
            <p:ph type="body" sz="quarter" idx="36" hasCustomPrompt="1"/>
          </p:nvPr>
        </p:nvSpPr>
        <p:spPr>
          <a:xfrm>
            <a:off x="511247" y="1805807"/>
            <a:ext cx="6084207" cy="1939970"/>
          </a:xfrm>
        </p:spPr>
        <p:txBody>
          <a:bodyPr lIns="0" tIns="0" rIns="0" bIns="0"/>
          <a:lstStyle>
            <a:lvl1pPr marL="0" indent="0">
              <a:lnSpc>
                <a:spcPts val="2400"/>
              </a:lnSpc>
              <a:spcAft>
                <a:spcPts val="0"/>
              </a:spcAft>
              <a:buNone/>
              <a:defRPr/>
            </a:lvl1pPr>
            <a:lvl2pPr marL="360000" indent="0">
              <a:lnSpc>
                <a:spcPts val="2400"/>
              </a:lnSpc>
              <a:spcAft>
                <a:spcPts val="0"/>
              </a:spcAft>
              <a:buNone/>
              <a:defRPr/>
            </a:lvl2pPr>
            <a:lvl3pPr marL="914400" indent="0">
              <a:lnSpc>
                <a:spcPts val="2400"/>
              </a:lnSpc>
              <a:spcAft>
                <a:spcPts val="0"/>
              </a:spcAft>
              <a:buNone/>
              <a:defRPr/>
            </a:lvl3pPr>
            <a:lvl4pPr marL="1371600" indent="0">
              <a:lnSpc>
                <a:spcPts val="2400"/>
              </a:lnSpc>
              <a:spcAft>
                <a:spcPts val="0"/>
              </a:spcAft>
              <a:buNone/>
              <a:defRPr/>
            </a:lvl4pPr>
            <a:lvl5pPr marL="1828800" indent="0">
              <a:lnSpc>
                <a:spcPts val="2400"/>
              </a:lnSpc>
              <a:spcAft>
                <a:spcPts val="0"/>
              </a:spcAft>
              <a:buNone/>
              <a:defRPr/>
            </a:lvl5pPr>
          </a:lstStyle>
          <a:p>
            <a:r>
              <a:rPr lang="en-US" noProof="0"/>
              <a:t>This is a type dummy text. You can use it to see if all the letters are there and what they look like. 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 </a:t>
            </a:r>
          </a:p>
          <a:p>
            <a:r>
              <a:rPr lang="en-US" noProof="0"/>
              <a:t>Sometimes sentences that contain all the letters of the </a:t>
            </a:r>
            <a:br>
              <a:rPr lang="en-US" noProof="0"/>
            </a:br>
            <a:r>
              <a:rPr lang="en-US" noProof="0"/>
              <a:t>alphabet – These sentences are called </a:t>
            </a:r>
            <a:r>
              <a:rPr lang="en-US"/>
              <a:t>“Pangrams”. </a:t>
            </a:r>
            <a:br>
              <a:rPr lang="en-US"/>
            </a:br>
            <a:r>
              <a:rPr lang="en-US" noProof="0"/>
              <a:t>This is a type dummy text.</a:t>
            </a:r>
            <a:endParaRPr lang="de-DE"/>
          </a:p>
        </p:txBody>
      </p:sp>
      <p:sp>
        <p:nvSpPr>
          <p:cNvPr id="19" name="Textplatzhalter 4">
            <a:extLst>
              <a:ext uri="{FF2B5EF4-FFF2-40B4-BE49-F238E27FC236}">
                <a16:creationId xmlns:a16="http://schemas.microsoft.com/office/drawing/2014/main" id="{279CF28C-E8FB-4D3F-93EB-138706127D4D}"/>
              </a:ext>
            </a:extLst>
          </p:cNvPr>
          <p:cNvSpPr>
            <a:spLocks noGrp="1"/>
          </p:cNvSpPr>
          <p:nvPr>
            <p:ph type="body" sz="quarter" idx="40" hasCustomPrompt="1"/>
          </p:nvPr>
        </p:nvSpPr>
        <p:spPr>
          <a:xfrm>
            <a:off x="511247" y="3988945"/>
            <a:ext cx="6084207" cy="2107056"/>
          </a:xfrm>
        </p:spPr>
        <p:txBody>
          <a:bodyPr lIns="0" tIns="0" rIns="0" bIns="0"/>
          <a:lstStyle>
            <a:lvl1pPr>
              <a:defRPr sz="1600"/>
            </a:lvl1pPr>
            <a:lvl2pPr>
              <a:defRPr sz="1600"/>
            </a:lvl2pPr>
            <a:lvl3pPr>
              <a:defRPr sz="1600"/>
            </a:lvl3pPr>
            <a:lvl4pPr>
              <a:defRPr sz="1600"/>
            </a:lvl4pPr>
            <a:lvl5pPr>
              <a:defRPr sz="1600"/>
            </a:lvl5pPr>
          </a:lstStyle>
          <a:p>
            <a:pPr lvl="0"/>
            <a:r>
              <a:rPr lang="en-US" noProof="0"/>
              <a:t>This is a type dummy text enumeration</a:t>
            </a:r>
            <a:endParaRPr lang="de-DE"/>
          </a:p>
          <a:p>
            <a:pPr lvl="1"/>
            <a:r>
              <a:rPr lang="en-US" noProof="0"/>
              <a:t>This is a type blind text bullet - indentation, spacing after 6 </a:t>
            </a:r>
            <a:r>
              <a:rPr lang="en-US" noProof="0" err="1"/>
              <a:t>pt</a:t>
            </a:r>
            <a:endParaRPr lang="en-US" noProof="0"/>
          </a:p>
        </p:txBody>
      </p:sp>
      <p:sp>
        <p:nvSpPr>
          <p:cNvPr id="16" name="Title 1">
            <a:extLst>
              <a:ext uri="{FF2B5EF4-FFF2-40B4-BE49-F238E27FC236}">
                <a16:creationId xmlns:a16="http://schemas.microsoft.com/office/drawing/2014/main" id="{91CB67F0-F175-42CD-971D-63173D0497B9}"/>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7" name="Textplatzhalter 13">
            <a:extLst>
              <a:ext uri="{FF2B5EF4-FFF2-40B4-BE49-F238E27FC236}">
                <a16:creationId xmlns:a16="http://schemas.microsoft.com/office/drawing/2014/main" id="{9E272151-0C45-4430-85A3-4889483763FF}"/>
              </a:ext>
            </a:extLst>
          </p:cNvPr>
          <p:cNvSpPr>
            <a:spLocks noGrp="1"/>
          </p:cNvSpPr>
          <p:nvPr>
            <p:ph type="body" sz="quarter" idx="50"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20" name="Fußzeilenplatzhalter 2">
            <a:extLst>
              <a:ext uri="{FF2B5EF4-FFF2-40B4-BE49-F238E27FC236}">
                <a16:creationId xmlns:a16="http://schemas.microsoft.com/office/drawing/2014/main" id="{15861AAF-DD96-4F0B-A9D5-6C2610D3407E}"/>
              </a:ext>
            </a:extLst>
          </p:cNvPr>
          <p:cNvSpPr>
            <a:spLocks noGrp="1"/>
          </p:cNvSpPr>
          <p:nvPr>
            <p:ph type="ftr" sz="quarter" idx="51"/>
          </p:nvPr>
        </p:nvSpPr>
        <p:spPr>
          <a:xfrm>
            <a:off x="522000" y="6265072"/>
            <a:ext cx="4557600" cy="365125"/>
          </a:xfrm>
        </p:spPr>
        <p:txBody>
          <a:bodyPr/>
          <a:lstStyle/>
          <a:p>
            <a:r>
              <a:rPr lang="en-US" dirty="0"/>
              <a:t>Automation Academy OOP| March 2025 | Lenze | © Lenze</a:t>
            </a:r>
          </a:p>
        </p:txBody>
      </p:sp>
      <p:sp>
        <p:nvSpPr>
          <p:cNvPr id="14" name="Foliennummernplatzhalter 3">
            <a:extLst>
              <a:ext uri="{FF2B5EF4-FFF2-40B4-BE49-F238E27FC236}">
                <a16:creationId xmlns:a16="http://schemas.microsoft.com/office/drawing/2014/main" id="{5393EAA8-5876-4B00-8712-F51F67AE305C}"/>
              </a:ext>
            </a:extLst>
          </p:cNvPr>
          <p:cNvSpPr txBox="1">
            <a:spLocks/>
          </p:cNvSpPr>
          <p:nvPr userDrawn="1"/>
        </p:nvSpPr>
        <p:spPr>
          <a:xfrm>
            <a:off x="0" y="6264752"/>
            <a:ext cx="367200" cy="365125"/>
          </a:xfrm>
          <a:prstGeom prst="rect">
            <a:avLst/>
          </a:prstGeom>
        </p:spPr>
        <p:txBody>
          <a:bodyPr vert="horz" lIns="0" tIns="0" rIns="0" bIns="0" rtlCol="0" anchor="b"/>
          <a:lstStyle>
            <a:defPPr>
              <a:defRPr lang="en-US"/>
            </a:defPPr>
            <a:lvl1pPr marL="0" algn="r" defTabSz="457200" rtl="0" eaLnBrk="1" latinLnBrk="0" hangingPunct="1">
              <a:defRPr sz="9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3ED48F5-3B9B-4833-A282-D905B38B079F}" type="slidenum">
              <a:rPr lang="de-DE" smtClean="0"/>
              <a:pPr/>
              <a:t>‹#›</a:t>
            </a:fld>
            <a:endParaRPr lang="de-DE"/>
          </a:p>
        </p:txBody>
      </p:sp>
    </p:spTree>
    <p:extLst>
      <p:ext uri="{BB962C8B-B14F-4D97-AF65-F5344CB8AC3E}">
        <p14:creationId xmlns:p14="http://schemas.microsoft.com/office/powerpoint/2010/main" val="3149236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9_Inhalt 16">
    <p:spTree>
      <p:nvGrpSpPr>
        <p:cNvPr id="1" name=""/>
        <p:cNvGrpSpPr/>
        <p:nvPr/>
      </p:nvGrpSpPr>
      <p:grpSpPr>
        <a:xfrm>
          <a:off x="0" y="0"/>
          <a:ext cx="0" cy="0"/>
          <a:chOff x="0" y="0"/>
          <a:chExt cx="0" cy="0"/>
        </a:xfrm>
      </p:grpSpPr>
      <p:sp>
        <p:nvSpPr>
          <p:cNvPr id="12" name="Slide Number Placeholder 5">
            <a:extLst>
              <a:ext uri="{FF2B5EF4-FFF2-40B4-BE49-F238E27FC236}">
                <a16:creationId xmlns:a16="http://schemas.microsoft.com/office/drawing/2014/main" id="{97E68305-F147-4AF6-A21A-BE6CBC3AA4BE}"/>
              </a:ext>
            </a:extLst>
          </p:cNvPr>
          <p:cNvSpPr>
            <a:spLocks noGrp="1"/>
          </p:cNvSpPr>
          <p:nvPr>
            <p:ph type="sldNum" sz="quarter" idx="4"/>
          </p:nvPr>
        </p:nvSpPr>
        <p:spPr>
          <a:xfrm>
            <a:off x="8610600" y="6394450"/>
            <a:ext cx="2743200" cy="365125"/>
          </a:xfrm>
          <a:prstGeom prst="rect">
            <a:avLst/>
          </a:prstGeom>
        </p:spPr>
        <p:txBody>
          <a:bodyPr vert="horz" lIns="91440" tIns="45720" rIns="91440" bIns="45720" rtlCol="0" anchor="ctr"/>
          <a:lstStyle>
            <a:lvl1pPr algn="r">
              <a:defRPr sz="900">
                <a:solidFill>
                  <a:schemeClr val="tx2"/>
                </a:solidFill>
              </a:defRPr>
            </a:lvl1pPr>
          </a:lstStyle>
          <a:p>
            <a:fld id="{7ADB2C39-9872-1C4B-8D97-FC8E43469465}" type="slidenum">
              <a:rPr lang="de-DE" smtClean="0"/>
              <a:pPr/>
              <a:t>‹#›</a:t>
            </a:fld>
            <a:endParaRPr lang="de-DE"/>
          </a:p>
        </p:txBody>
      </p:sp>
      <p:pic>
        <p:nvPicPr>
          <p:cNvPr id="29" name="Grafik 28">
            <a:extLst>
              <a:ext uri="{FF2B5EF4-FFF2-40B4-BE49-F238E27FC236}">
                <a16:creationId xmlns:a16="http://schemas.microsoft.com/office/drawing/2014/main" id="{E4C64A44-82D0-4489-ADEF-FCE347A418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75222" y="6298196"/>
            <a:ext cx="807185" cy="457009"/>
          </a:xfrm>
          <a:prstGeom prst="rect">
            <a:avLst/>
          </a:prstGeom>
        </p:spPr>
      </p:pic>
      <p:sp>
        <p:nvSpPr>
          <p:cNvPr id="26" name="Bildplatzhalter 25">
            <a:extLst>
              <a:ext uri="{FF2B5EF4-FFF2-40B4-BE49-F238E27FC236}">
                <a16:creationId xmlns:a16="http://schemas.microsoft.com/office/drawing/2014/main" id="{6099ADC1-BFF2-4E96-9495-298886A8603A}"/>
              </a:ext>
            </a:extLst>
          </p:cNvPr>
          <p:cNvSpPr>
            <a:spLocks noGrp="1"/>
          </p:cNvSpPr>
          <p:nvPr>
            <p:ph type="pic" sz="quarter" idx="53" hasCustomPrompt="1"/>
          </p:nvPr>
        </p:nvSpPr>
        <p:spPr>
          <a:xfrm>
            <a:off x="7115175" y="1527809"/>
            <a:ext cx="5076825" cy="2536191"/>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20" name="Bildplatzhalter 2">
            <a:extLst>
              <a:ext uri="{FF2B5EF4-FFF2-40B4-BE49-F238E27FC236}">
                <a16:creationId xmlns:a16="http://schemas.microsoft.com/office/drawing/2014/main" id="{151A66AF-B587-43F6-9277-5C0F5D8581B4}"/>
              </a:ext>
            </a:extLst>
          </p:cNvPr>
          <p:cNvSpPr>
            <a:spLocks noGrp="1"/>
          </p:cNvSpPr>
          <p:nvPr>
            <p:ph type="pic" sz="quarter" idx="54" hasCustomPrompt="1"/>
          </p:nvPr>
        </p:nvSpPr>
        <p:spPr>
          <a:xfrm>
            <a:off x="7115175" y="4328402"/>
            <a:ext cx="5076825" cy="2536191"/>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15" name="Textplatzhalter 2">
            <a:extLst>
              <a:ext uri="{FF2B5EF4-FFF2-40B4-BE49-F238E27FC236}">
                <a16:creationId xmlns:a16="http://schemas.microsoft.com/office/drawing/2014/main" id="{118B2462-3A51-4A7E-95DE-0D900C202F37}"/>
              </a:ext>
            </a:extLst>
          </p:cNvPr>
          <p:cNvSpPr>
            <a:spLocks noGrp="1"/>
          </p:cNvSpPr>
          <p:nvPr>
            <p:ph type="body" sz="quarter" idx="55" hasCustomPrompt="1"/>
          </p:nvPr>
        </p:nvSpPr>
        <p:spPr>
          <a:xfrm>
            <a:off x="511247" y="1805807"/>
            <a:ext cx="6084207" cy="2593274"/>
          </a:xfrm>
        </p:spPr>
        <p:txBody>
          <a:bodyPr lIns="0" tIns="0" rIns="0" bIns="0"/>
          <a:lstStyle>
            <a:lvl1pPr marL="0" indent="0">
              <a:lnSpc>
                <a:spcPts val="2400"/>
              </a:lnSpc>
              <a:spcAft>
                <a:spcPts val="0"/>
              </a:spcAft>
              <a:buNone/>
              <a:defRPr/>
            </a:lvl1pPr>
            <a:lvl2pPr marL="360000" indent="0">
              <a:lnSpc>
                <a:spcPts val="2400"/>
              </a:lnSpc>
              <a:spcAft>
                <a:spcPts val="0"/>
              </a:spcAft>
              <a:buNone/>
              <a:defRPr/>
            </a:lvl2pPr>
            <a:lvl3pPr marL="914400" indent="0">
              <a:lnSpc>
                <a:spcPts val="2400"/>
              </a:lnSpc>
              <a:spcAft>
                <a:spcPts val="0"/>
              </a:spcAft>
              <a:buNone/>
              <a:defRPr/>
            </a:lvl3pPr>
            <a:lvl4pPr marL="1371600" indent="0">
              <a:lnSpc>
                <a:spcPts val="2400"/>
              </a:lnSpc>
              <a:spcAft>
                <a:spcPts val="0"/>
              </a:spcAft>
              <a:buNone/>
              <a:defRPr/>
            </a:lvl4pPr>
            <a:lvl5pPr marL="1828800" indent="0">
              <a:lnSpc>
                <a:spcPts val="2400"/>
              </a:lnSpc>
              <a:spcAft>
                <a:spcPts val="0"/>
              </a:spcAft>
              <a:buNone/>
              <a:defRPr/>
            </a:lvl5pPr>
          </a:lstStyle>
          <a:p>
            <a:r>
              <a:rPr lang="en-US" noProof="0"/>
              <a:t>This is a type dummy text. You can use it to see if all the letters are there and what they look like. 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 </a:t>
            </a:r>
          </a:p>
          <a:p>
            <a:r>
              <a:rPr lang="en-US" noProof="0"/>
              <a:t>Sometimes sentences that contain all the letters of the </a:t>
            </a:r>
          </a:p>
          <a:p>
            <a:r>
              <a:rPr lang="en-US" noProof="0"/>
              <a:t>alphabet – These sentences are called </a:t>
            </a:r>
            <a:r>
              <a:rPr lang="en-US"/>
              <a:t>“Pangrams”. </a:t>
            </a:r>
            <a:r>
              <a:rPr lang="en-US" noProof="0"/>
              <a:t>This is a type dummy text.</a:t>
            </a:r>
            <a:endParaRPr lang="de-DE"/>
          </a:p>
        </p:txBody>
      </p:sp>
      <p:sp>
        <p:nvSpPr>
          <p:cNvPr id="16" name="Textplatzhalter 4">
            <a:extLst>
              <a:ext uri="{FF2B5EF4-FFF2-40B4-BE49-F238E27FC236}">
                <a16:creationId xmlns:a16="http://schemas.microsoft.com/office/drawing/2014/main" id="{EE371A72-3447-4D0B-9D84-7955CDAF2660}"/>
              </a:ext>
            </a:extLst>
          </p:cNvPr>
          <p:cNvSpPr>
            <a:spLocks noGrp="1"/>
          </p:cNvSpPr>
          <p:nvPr>
            <p:ph type="body" sz="quarter" idx="40" hasCustomPrompt="1"/>
          </p:nvPr>
        </p:nvSpPr>
        <p:spPr>
          <a:xfrm>
            <a:off x="511247" y="4491379"/>
            <a:ext cx="6084207" cy="1686096"/>
          </a:xfrm>
        </p:spPr>
        <p:txBody>
          <a:bodyPr lIns="0" tIns="0" rIns="0" bIns="0"/>
          <a:lstStyle>
            <a:lvl1pPr>
              <a:defRPr sz="1600"/>
            </a:lvl1pPr>
            <a:lvl2pPr>
              <a:defRPr sz="1600"/>
            </a:lvl2pPr>
            <a:lvl3pPr>
              <a:defRPr sz="1600"/>
            </a:lvl3pPr>
            <a:lvl4pPr>
              <a:defRPr sz="1600"/>
            </a:lvl4pPr>
            <a:lvl5pPr>
              <a:defRPr sz="1600"/>
            </a:lvl5pPr>
          </a:lstStyle>
          <a:p>
            <a:pPr lvl="0"/>
            <a:r>
              <a:rPr lang="en-US" noProof="0"/>
              <a:t>This is a type dummy text enumeration</a:t>
            </a:r>
            <a:endParaRPr lang="de-DE"/>
          </a:p>
          <a:p>
            <a:pPr lvl="1"/>
            <a:r>
              <a:rPr lang="en-US" noProof="0"/>
              <a:t>This is a type blind text bullet - indentation, spacing after 6 </a:t>
            </a:r>
            <a:r>
              <a:rPr lang="en-US" noProof="0" err="1"/>
              <a:t>pt</a:t>
            </a:r>
            <a:endParaRPr lang="en-US" noProof="0"/>
          </a:p>
        </p:txBody>
      </p:sp>
      <p:sp>
        <p:nvSpPr>
          <p:cNvPr id="17" name="Title 1">
            <a:extLst>
              <a:ext uri="{FF2B5EF4-FFF2-40B4-BE49-F238E27FC236}">
                <a16:creationId xmlns:a16="http://schemas.microsoft.com/office/drawing/2014/main" id="{82CEEDB5-19F2-40D9-8277-871DB4CF0F0D}"/>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18" name="Textplatzhalter 13">
            <a:extLst>
              <a:ext uri="{FF2B5EF4-FFF2-40B4-BE49-F238E27FC236}">
                <a16:creationId xmlns:a16="http://schemas.microsoft.com/office/drawing/2014/main" id="{306A970A-B05D-457C-B359-041ECA75D6AF}"/>
              </a:ext>
            </a:extLst>
          </p:cNvPr>
          <p:cNvSpPr>
            <a:spLocks noGrp="1"/>
          </p:cNvSpPr>
          <p:nvPr>
            <p:ph type="body" sz="quarter" idx="56"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14" name="Fußzeilenplatzhalter 2">
            <a:extLst>
              <a:ext uri="{FF2B5EF4-FFF2-40B4-BE49-F238E27FC236}">
                <a16:creationId xmlns:a16="http://schemas.microsoft.com/office/drawing/2014/main" id="{369B7268-8D0E-47AF-8CB2-3C64F507D8B5}"/>
              </a:ext>
            </a:extLst>
          </p:cNvPr>
          <p:cNvSpPr>
            <a:spLocks noGrp="1"/>
          </p:cNvSpPr>
          <p:nvPr>
            <p:ph type="ftr" sz="quarter" idx="51"/>
          </p:nvPr>
        </p:nvSpPr>
        <p:spPr>
          <a:xfrm>
            <a:off x="522000" y="6265072"/>
            <a:ext cx="4557600" cy="365125"/>
          </a:xfrm>
        </p:spPr>
        <p:txBody>
          <a:bodyPr/>
          <a:lstStyle/>
          <a:p>
            <a:r>
              <a:rPr lang="en-US" dirty="0"/>
              <a:t>Automation Academy OOP| March 2025 | Lenze | © Lenze</a:t>
            </a:r>
          </a:p>
        </p:txBody>
      </p:sp>
      <p:sp>
        <p:nvSpPr>
          <p:cNvPr id="19" name="Foliennummernplatzhalter 3">
            <a:extLst>
              <a:ext uri="{FF2B5EF4-FFF2-40B4-BE49-F238E27FC236}">
                <a16:creationId xmlns:a16="http://schemas.microsoft.com/office/drawing/2014/main" id="{962FD037-E113-4A5D-A40C-C47F4485E293}"/>
              </a:ext>
            </a:extLst>
          </p:cNvPr>
          <p:cNvSpPr txBox="1">
            <a:spLocks/>
          </p:cNvSpPr>
          <p:nvPr userDrawn="1"/>
        </p:nvSpPr>
        <p:spPr>
          <a:xfrm>
            <a:off x="0" y="6265072"/>
            <a:ext cx="367200" cy="365125"/>
          </a:xfrm>
          <a:prstGeom prst="rect">
            <a:avLst/>
          </a:prstGeom>
        </p:spPr>
        <p:txBody>
          <a:bodyPr vert="horz" lIns="0" tIns="0" rIns="0" bIns="0" rtlCol="0" anchor="b"/>
          <a:lstStyle>
            <a:defPPr>
              <a:defRPr lang="en-US"/>
            </a:defPPr>
            <a:lvl1pPr marL="0" algn="r" defTabSz="457200" rtl="0" eaLnBrk="1" latinLnBrk="0" hangingPunct="1">
              <a:defRPr sz="9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3ED48F5-3B9B-4833-A282-D905B38B079F}" type="slidenum">
              <a:rPr lang="de-DE" smtClean="0"/>
              <a:pPr/>
              <a:t>‹#›</a:t>
            </a:fld>
            <a:endParaRPr lang="de-DE"/>
          </a:p>
        </p:txBody>
      </p:sp>
    </p:spTree>
    <p:extLst>
      <p:ext uri="{BB962C8B-B14F-4D97-AF65-F5344CB8AC3E}">
        <p14:creationId xmlns:p14="http://schemas.microsoft.com/office/powerpoint/2010/main" val="24722981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0_Inhalt 17">
    <p:spTree>
      <p:nvGrpSpPr>
        <p:cNvPr id="1" name=""/>
        <p:cNvGrpSpPr/>
        <p:nvPr/>
      </p:nvGrpSpPr>
      <p:grpSpPr>
        <a:xfrm>
          <a:off x="0" y="0"/>
          <a:ext cx="0" cy="0"/>
          <a:chOff x="0" y="0"/>
          <a:chExt cx="0" cy="0"/>
        </a:xfrm>
      </p:grpSpPr>
      <p:sp>
        <p:nvSpPr>
          <p:cNvPr id="20" name="Bildplatzhalter 19">
            <a:extLst>
              <a:ext uri="{FF2B5EF4-FFF2-40B4-BE49-F238E27FC236}">
                <a16:creationId xmlns:a16="http://schemas.microsoft.com/office/drawing/2014/main" id="{52AB1D79-0FCD-41E9-B638-2AFD78330B74}"/>
              </a:ext>
            </a:extLst>
          </p:cNvPr>
          <p:cNvSpPr>
            <a:spLocks noGrp="1"/>
          </p:cNvSpPr>
          <p:nvPr>
            <p:ph type="pic" sz="quarter" idx="54" hasCustomPrompt="1"/>
          </p:nvPr>
        </p:nvSpPr>
        <p:spPr>
          <a:xfrm>
            <a:off x="-2" y="-9468"/>
            <a:ext cx="12192001" cy="4840645"/>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pic>
        <p:nvPicPr>
          <p:cNvPr id="19" name="Grafik 18">
            <a:extLst>
              <a:ext uri="{FF2B5EF4-FFF2-40B4-BE49-F238E27FC236}">
                <a16:creationId xmlns:a16="http://schemas.microsoft.com/office/drawing/2014/main" id="{807A332E-4B96-4CD7-A53F-689B373628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
        <p:nvSpPr>
          <p:cNvPr id="24" name="Fußzeilenplatzhalter 2">
            <a:extLst>
              <a:ext uri="{FF2B5EF4-FFF2-40B4-BE49-F238E27FC236}">
                <a16:creationId xmlns:a16="http://schemas.microsoft.com/office/drawing/2014/main" id="{CF8ED724-098D-4FA2-93D7-E8F0BFBFE0C8}"/>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sp>
        <p:nvSpPr>
          <p:cNvPr id="25" name="Foliennummernplatzhalter 3">
            <a:extLst>
              <a:ext uri="{FF2B5EF4-FFF2-40B4-BE49-F238E27FC236}">
                <a16:creationId xmlns:a16="http://schemas.microsoft.com/office/drawing/2014/main" id="{E141AE21-3450-45A9-B22A-B9374FAB825C}"/>
              </a:ext>
            </a:extLst>
          </p:cNvPr>
          <p:cNvSpPr txBox="1">
            <a:spLocks/>
          </p:cNvSpPr>
          <p:nvPr userDrawn="1"/>
        </p:nvSpPr>
        <p:spPr>
          <a:xfrm>
            <a:off x="0" y="6264752"/>
            <a:ext cx="367200" cy="365125"/>
          </a:xfrm>
          <a:prstGeom prst="rect">
            <a:avLst/>
          </a:prstGeom>
        </p:spPr>
        <p:txBody>
          <a:bodyPr vert="horz" lIns="0" tIns="0" rIns="0" bIns="0" rtlCol="0" anchor="b"/>
          <a:lstStyle>
            <a:defPPr>
              <a:defRPr lang="en-US"/>
            </a:defPPr>
            <a:lvl1pPr marL="0" algn="r" defTabSz="457200" rtl="0" eaLnBrk="1" latinLnBrk="0" hangingPunct="1">
              <a:defRPr sz="9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3ED48F5-3B9B-4833-A282-D905B38B079F}" type="slidenum">
              <a:rPr lang="de-DE" smtClean="0"/>
              <a:pPr/>
              <a:t>‹#›</a:t>
            </a:fld>
            <a:endParaRPr lang="de-DE"/>
          </a:p>
        </p:txBody>
      </p:sp>
    </p:spTree>
    <p:extLst>
      <p:ext uri="{BB962C8B-B14F-4D97-AF65-F5344CB8AC3E}">
        <p14:creationId xmlns:p14="http://schemas.microsoft.com/office/powerpoint/2010/main" val="3999555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el">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384EE716-4337-4AF1-9385-FB953AE68C99}"/>
              </a:ext>
            </a:extLst>
          </p:cNvPr>
          <p:cNvSpPr>
            <a:spLocks noGrp="1"/>
          </p:cNvSpPr>
          <p:nvPr>
            <p:ph type="pic" sz="quarter" idx="16" hasCustomPrompt="1"/>
          </p:nvPr>
        </p:nvSpPr>
        <p:spPr>
          <a:xfrm>
            <a:off x="0" y="1276350"/>
            <a:ext cx="12190413" cy="5581650"/>
          </a:xfrm>
          <a:custGeom>
            <a:avLst/>
            <a:gdLst>
              <a:gd name="connsiteX0" fmla="*/ 0 w 12190413"/>
              <a:gd name="connsiteY0" fmla="*/ 0 h 5581650"/>
              <a:gd name="connsiteX1" fmla="*/ 1019951 w 12190413"/>
              <a:gd name="connsiteY1" fmla="*/ 0 h 5581650"/>
              <a:gd name="connsiteX2" fmla="*/ 1019951 w 12190413"/>
              <a:gd name="connsiteY2" fmla="*/ 3801040 h 5581650"/>
              <a:gd name="connsiteX3" fmla="*/ 3559456 w 12190413"/>
              <a:gd name="connsiteY3" fmla="*/ 3801040 h 5581650"/>
              <a:gd name="connsiteX4" fmla="*/ 3559456 w 12190413"/>
              <a:gd name="connsiteY4" fmla="*/ 5077751 h 5581650"/>
              <a:gd name="connsiteX5" fmla="*/ 6099856 w 12190413"/>
              <a:gd name="connsiteY5" fmla="*/ 5077751 h 5581650"/>
              <a:gd name="connsiteX6" fmla="*/ 6099856 w 12190413"/>
              <a:gd name="connsiteY6" fmla="*/ 361 h 5581650"/>
              <a:gd name="connsiteX7" fmla="*/ 3560351 w 12190413"/>
              <a:gd name="connsiteY7" fmla="*/ 361 h 5581650"/>
              <a:gd name="connsiteX8" fmla="*/ 3560351 w 12190413"/>
              <a:gd name="connsiteY8" fmla="*/ 0 h 5581650"/>
              <a:gd name="connsiteX9" fmla="*/ 12190413 w 12190413"/>
              <a:gd name="connsiteY9" fmla="*/ 0 h 5581650"/>
              <a:gd name="connsiteX10" fmla="*/ 12190413 w 12190413"/>
              <a:gd name="connsiteY10" fmla="*/ 5581650 h 5581650"/>
              <a:gd name="connsiteX11" fmla="*/ 0 w 12190413"/>
              <a:gd name="connsiteY11" fmla="*/ 5581650 h 558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0413" h="5581650">
                <a:moveTo>
                  <a:pt x="0" y="0"/>
                </a:moveTo>
                <a:lnTo>
                  <a:pt x="1019951" y="0"/>
                </a:lnTo>
                <a:lnTo>
                  <a:pt x="1019951" y="3801040"/>
                </a:lnTo>
                <a:lnTo>
                  <a:pt x="3559456" y="3801040"/>
                </a:lnTo>
                <a:lnTo>
                  <a:pt x="3559456" y="5077751"/>
                </a:lnTo>
                <a:lnTo>
                  <a:pt x="6099856" y="5077751"/>
                </a:lnTo>
                <a:lnTo>
                  <a:pt x="6099856" y="361"/>
                </a:lnTo>
                <a:lnTo>
                  <a:pt x="3560351" y="361"/>
                </a:lnTo>
                <a:lnTo>
                  <a:pt x="3560351" y="0"/>
                </a:lnTo>
                <a:lnTo>
                  <a:pt x="12190413" y="0"/>
                </a:lnTo>
                <a:lnTo>
                  <a:pt x="12190413" y="5581650"/>
                </a:lnTo>
                <a:lnTo>
                  <a:pt x="0" y="5581650"/>
                </a:lnTo>
                <a:close/>
              </a:path>
            </a:pathLst>
          </a:custGeom>
          <a:solidFill>
            <a:schemeClr val="accent2">
              <a:lumMod val="20000"/>
              <a:lumOff val="80000"/>
            </a:schemeClr>
          </a:solidFill>
        </p:spPr>
        <p:txBody>
          <a:bodyPr wrap="square" anchor="ctr">
            <a:noAutofit/>
          </a:bodyPr>
          <a:lstStyle>
            <a:lvl1pPr marL="6731000" indent="0" algn="ctr">
              <a:buNone/>
              <a:defRPr/>
            </a:lvl1pPr>
          </a:lstStyle>
          <a:p>
            <a:r>
              <a:rPr lang="de-DE"/>
              <a:t>Add </a:t>
            </a:r>
            <a:r>
              <a:rPr lang="de-DE" err="1"/>
              <a:t>image</a:t>
            </a:r>
            <a:r>
              <a:rPr lang="de-DE"/>
              <a:t> </a:t>
            </a:r>
            <a:r>
              <a:rPr lang="de-DE" err="1"/>
              <a:t>by</a:t>
            </a:r>
            <a:r>
              <a:rPr lang="de-DE"/>
              <a:t> </a:t>
            </a:r>
            <a:r>
              <a:rPr lang="de-DE" err="1"/>
              <a:t>clicking</a:t>
            </a:r>
            <a:endParaRPr lang="de-DE"/>
          </a:p>
        </p:txBody>
      </p:sp>
      <p:grpSp>
        <p:nvGrpSpPr>
          <p:cNvPr id="20" name="Gruppieren 19">
            <a:extLst>
              <a:ext uri="{FF2B5EF4-FFF2-40B4-BE49-F238E27FC236}">
                <a16:creationId xmlns:a16="http://schemas.microsoft.com/office/drawing/2014/main" id="{554FEA75-FB4F-4D57-BD5D-C3D183FEDDCD}"/>
              </a:ext>
            </a:extLst>
          </p:cNvPr>
          <p:cNvGrpSpPr/>
          <p:nvPr userDrawn="1"/>
        </p:nvGrpSpPr>
        <p:grpSpPr>
          <a:xfrm>
            <a:off x="1022400" y="0"/>
            <a:ext cx="5077456" cy="6354101"/>
            <a:chOff x="1022400" y="0"/>
            <a:chExt cx="5077456" cy="6354101"/>
          </a:xfrm>
        </p:grpSpPr>
        <p:sp>
          <p:nvSpPr>
            <p:cNvPr id="21" name="Rechteck 20">
              <a:extLst>
                <a:ext uri="{FF2B5EF4-FFF2-40B4-BE49-F238E27FC236}">
                  <a16:creationId xmlns:a16="http://schemas.microsoft.com/office/drawing/2014/main" id="{9AEAC415-CF41-4213-9D88-A213F50CE604}"/>
                </a:ext>
              </a:extLst>
            </p:cNvPr>
            <p:cNvSpPr/>
            <p:nvPr userDrawn="1"/>
          </p:nvSpPr>
          <p:spPr>
            <a:xfrm>
              <a:off x="1022400" y="0"/>
              <a:ext cx="2534400" cy="5083200"/>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echteck 21">
              <a:extLst>
                <a:ext uri="{FF2B5EF4-FFF2-40B4-BE49-F238E27FC236}">
                  <a16:creationId xmlns:a16="http://schemas.microsoft.com/office/drawing/2014/main" id="{99657DFA-C37F-40DC-838F-1DACD83DDE84}"/>
                </a:ext>
              </a:extLst>
            </p:cNvPr>
            <p:cNvSpPr/>
            <p:nvPr userDrawn="1"/>
          </p:nvSpPr>
          <p:spPr>
            <a:xfrm>
              <a:off x="3553106" y="1276711"/>
              <a:ext cx="2546750" cy="5077390"/>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3" name="Textplatzhalter 4">
            <a:extLst>
              <a:ext uri="{FF2B5EF4-FFF2-40B4-BE49-F238E27FC236}">
                <a16:creationId xmlns:a16="http://schemas.microsoft.com/office/drawing/2014/main" id="{FD0898FC-817E-442D-AC04-4991521B9CBE}"/>
              </a:ext>
            </a:extLst>
          </p:cNvPr>
          <p:cNvSpPr>
            <a:spLocks noGrp="1"/>
          </p:cNvSpPr>
          <p:nvPr>
            <p:ph type="body" sz="quarter" idx="10" hasCustomPrompt="1"/>
          </p:nvPr>
        </p:nvSpPr>
        <p:spPr>
          <a:xfrm>
            <a:off x="1389600" y="1614389"/>
            <a:ext cx="4710256" cy="2118225"/>
          </a:xfrm>
        </p:spPr>
        <p:txBody>
          <a:bodyPr lIns="0" tIns="0" rIns="252000" bIns="0">
            <a:noAutofit/>
          </a:bodyPr>
          <a:lstStyle>
            <a:lvl1pPr marL="0" indent="0" algn="l">
              <a:lnSpc>
                <a:spcPts val="4400"/>
              </a:lnSpc>
              <a:spcAft>
                <a:spcPts val="0"/>
              </a:spcAft>
              <a:buNone/>
              <a:defRPr sz="3600">
                <a:solidFill>
                  <a:schemeClr val="bg1"/>
                </a:solidFill>
              </a:defRPr>
            </a:lvl1pPr>
            <a:lvl2pPr marL="457200" indent="0" algn="l">
              <a:buNone/>
              <a:defRPr sz="3600">
                <a:solidFill>
                  <a:schemeClr val="bg1"/>
                </a:solidFill>
              </a:defRPr>
            </a:lvl2pPr>
            <a:lvl3pPr marL="914400" indent="0" algn="l">
              <a:buNone/>
              <a:defRPr sz="3600">
                <a:solidFill>
                  <a:schemeClr val="bg1"/>
                </a:solidFill>
              </a:defRPr>
            </a:lvl3pPr>
            <a:lvl4pPr marL="1371600" indent="0" algn="l">
              <a:buNone/>
              <a:defRPr sz="3600">
                <a:solidFill>
                  <a:schemeClr val="bg1"/>
                </a:solidFill>
              </a:defRPr>
            </a:lvl4pPr>
            <a:lvl5pPr marL="1828800" indent="0" algn="l">
              <a:buNone/>
              <a:defRPr sz="3600">
                <a:solidFill>
                  <a:schemeClr val="bg1"/>
                </a:solidFill>
              </a:defRPr>
            </a:lvl5pPr>
          </a:lstStyle>
          <a:p>
            <a:pPr lvl="0"/>
            <a:r>
              <a:rPr lang="en-US"/>
              <a:t>Title with</a:t>
            </a:r>
          </a:p>
          <a:p>
            <a:pPr lvl="0"/>
            <a:r>
              <a:rPr lang="en-US"/>
              <a:t>second, </a:t>
            </a:r>
          </a:p>
          <a:p>
            <a:pPr lvl="0"/>
            <a:r>
              <a:rPr lang="en-US"/>
              <a:t>third line and</a:t>
            </a:r>
          </a:p>
          <a:p>
            <a:pPr lvl="0"/>
            <a:r>
              <a:rPr lang="en-US"/>
              <a:t>with one more line.</a:t>
            </a:r>
            <a:endParaRPr lang="de-DE"/>
          </a:p>
        </p:txBody>
      </p:sp>
      <p:sp>
        <p:nvSpPr>
          <p:cNvPr id="24" name="Textplatzhalter 6">
            <a:extLst>
              <a:ext uri="{FF2B5EF4-FFF2-40B4-BE49-F238E27FC236}">
                <a16:creationId xmlns:a16="http://schemas.microsoft.com/office/drawing/2014/main" id="{E66D9847-8070-4C21-8FF2-C7EA8DC5DE3D}"/>
              </a:ext>
            </a:extLst>
          </p:cNvPr>
          <p:cNvSpPr>
            <a:spLocks noGrp="1"/>
          </p:cNvSpPr>
          <p:nvPr>
            <p:ph type="body" sz="quarter" idx="13" hasCustomPrompt="1"/>
          </p:nvPr>
        </p:nvSpPr>
        <p:spPr>
          <a:xfrm>
            <a:off x="1389600" y="4089513"/>
            <a:ext cx="4700814" cy="987435"/>
          </a:xfrm>
        </p:spPr>
        <p:txBody>
          <a:bodyPr lIns="0" tIns="0" rIns="252000" bIns="0"/>
          <a:lstStyle>
            <a:lvl1pPr marL="0" indent="0">
              <a:lnSpc>
                <a:spcPts val="2400"/>
              </a:lnSpc>
              <a:spcAft>
                <a:spcPts val="0"/>
              </a:spcAft>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a:lnSpc>
                <a:spcPts val="2400"/>
              </a:lnSpc>
            </a:pPr>
            <a:r>
              <a:rPr lang="en-US">
                <a:solidFill>
                  <a:schemeClr val="bg1"/>
                </a:solidFill>
                <a:ea typeface="Open Sans" panose="020B0606030504020204" pitchFamily="34" charset="0"/>
                <a:cs typeface="Open Sans" panose="020B0606030504020204" pitchFamily="34" charset="0"/>
              </a:rPr>
              <a:t>Here comes a subtext that explains the title of the PPT once again.</a:t>
            </a:r>
          </a:p>
        </p:txBody>
      </p:sp>
      <p:sp>
        <p:nvSpPr>
          <p:cNvPr id="7" name="Fußzeilenplatzhalter 6">
            <a:extLst>
              <a:ext uri="{FF2B5EF4-FFF2-40B4-BE49-F238E27FC236}">
                <a16:creationId xmlns:a16="http://schemas.microsoft.com/office/drawing/2014/main" id="{BC08F63C-FC2B-49FA-9C53-C247B4C1E270}"/>
              </a:ext>
            </a:extLst>
          </p:cNvPr>
          <p:cNvSpPr>
            <a:spLocks noGrp="1"/>
          </p:cNvSpPr>
          <p:nvPr>
            <p:ph type="ftr" sz="quarter" idx="17"/>
          </p:nvPr>
        </p:nvSpPr>
        <p:spPr>
          <a:xfrm>
            <a:off x="3816000" y="5731905"/>
            <a:ext cx="2275200" cy="468000"/>
          </a:xfrm>
        </p:spPr>
        <p:txBody>
          <a:bodyPr lIns="0" tIns="0" rIns="252000" bIns="0" anchor="t" anchorCtr="0"/>
          <a:lstStyle>
            <a:lvl1pPr algn="l">
              <a:defRPr>
                <a:solidFill>
                  <a:schemeClr val="bg1"/>
                </a:solidFill>
              </a:defRPr>
            </a:lvl1pPr>
          </a:lstStyle>
          <a:p>
            <a:r>
              <a:rPr lang="pt-BR"/>
              <a:t>June 2024 | Lenze | © Lenze</a:t>
            </a:r>
            <a:endParaRPr lang="de-DE"/>
          </a:p>
        </p:txBody>
      </p:sp>
      <p:pic>
        <p:nvPicPr>
          <p:cNvPr id="10" name="Grafik 9">
            <a:extLst>
              <a:ext uri="{FF2B5EF4-FFF2-40B4-BE49-F238E27FC236}">
                <a16:creationId xmlns:a16="http://schemas.microsoft.com/office/drawing/2014/main" id="{E65F9183-E900-4E73-AFC2-24AA08C729E3}"/>
              </a:ext>
            </a:extLst>
          </p:cNvPr>
          <p:cNvPicPr>
            <a:picLocks noChangeAspect="1"/>
          </p:cNvPicPr>
          <p:nvPr userDrawn="1"/>
        </p:nvPicPr>
        <p:blipFill>
          <a:blip r:embed="rId2"/>
          <a:srcRect/>
          <a:stretch/>
        </p:blipFill>
        <p:spPr>
          <a:xfrm>
            <a:off x="9863074" y="23208"/>
            <a:ext cx="2232000" cy="1173231"/>
          </a:xfrm>
          <a:prstGeom prst="rect">
            <a:avLst/>
          </a:prstGeom>
        </p:spPr>
      </p:pic>
    </p:spTree>
    <p:extLst>
      <p:ext uri="{BB962C8B-B14F-4D97-AF65-F5344CB8AC3E}">
        <p14:creationId xmlns:p14="http://schemas.microsoft.com/office/powerpoint/2010/main" val="29667879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1_Inhalt 18">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CF418C0B-89BB-48B1-BDF8-61299E8414E6}"/>
              </a:ext>
            </a:extLst>
          </p:cNvPr>
          <p:cNvSpPr>
            <a:spLocks noGrp="1"/>
          </p:cNvSpPr>
          <p:nvPr>
            <p:ph type="ftr" sz="quarter" idx="12"/>
          </p:nvPr>
        </p:nvSpPr>
        <p:spPr>
          <a:xfrm>
            <a:off x="522000" y="6254704"/>
            <a:ext cx="4557600" cy="365125"/>
          </a:xfrm>
        </p:spPr>
        <p:txBody>
          <a:bodyPr/>
          <a:lstStyle/>
          <a:p>
            <a:r>
              <a:rPr lang="en-US"/>
              <a:t>IE5/IE7 Motor Drive System | June 2024 | Lenze | © Lenze</a:t>
            </a:r>
            <a:endParaRPr lang="de-DE"/>
          </a:p>
        </p:txBody>
      </p:sp>
      <p:sp>
        <p:nvSpPr>
          <p:cNvPr id="4" name="Foliennummernplatzhalter 3">
            <a:extLst>
              <a:ext uri="{FF2B5EF4-FFF2-40B4-BE49-F238E27FC236}">
                <a16:creationId xmlns:a16="http://schemas.microsoft.com/office/drawing/2014/main" id="{745982F2-22D8-4864-B9E2-20E3C04D3810}"/>
              </a:ext>
            </a:extLst>
          </p:cNvPr>
          <p:cNvSpPr>
            <a:spLocks noGrp="1"/>
          </p:cNvSpPr>
          <p:nvPr>
            <p:ph type="sldNum" sz="quarter" idx="13"/>
          </p:nvPr>
        </p:nvSpPr>
        <p:spPr>
          <a:xfrm>
            <a:off x="0" y="6254704"/>
            <a:ext cx="367200" cy="365125"/>
          </a:xfrm>
        </p:spPr>
        <p:txBody>
          <a:bodyPr/>
          <a:lstStyle/>
          <a:p>
            <a:fld id="{13ED48F5-3B9B-4833-A282-D905B38B079F}" type="slidenum">
              <a:rPr lang="de-DE" smtClean="0"/>
              <a:t>‹#›</a:t>
            </a:fld>
            <a:endParaRPr lang="de-DE"/>
          </a:p>
        </p:txBody>
      </p:sp>
      <p:sp>
        <p:nvSpPr>
          <p:cNvPr id="7" name="Bildplatzhalter 19">
            <a:extLst>
              <a:ext uri="{FF2B5EF4-FFF2-40B4-BE49-F238E27FC236}">
                <a16:creationId xmlns:a16="http://schemas.microsoft.com/office/drawing/2014/main" id="{139A6FC4-16F2-47D0-B3F6-C3EBE596AC6A}"/>
              </a:ext>
            </a:extLst>
          </p:cNvPr>
          <p:cNvSpPr>
            <a:spLocks noGrp="1"/>
          </p:cNvSpPr>
          <p:nvPr>
            <p:ph type="pic" sz="quarter" idx="54" hasCustomPrompt="1"/>
          </p:nvPr>
        </p:nvSpPr>
        <p:spPr>
          <a:xfrm>
            <a:off x="-2" y="-9468"/>
            <a:ext cx="12192001" cy="6867468"/>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Tree>
    <p:extLst>
      <p:ext uri="{BB962C8B-B14F-4D97-AF65-F5344CB8AC3E}">
        <p14:creationId xmlns:p14="http://schemas.microsoft.com/office/powerpoint/2010/main" val="16296197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2_Inhalt 19">
    <p:spTree>
      <p:nvGrpSpPr>
        <p:cNvPr id="1" name=""/>
        <p:cNvGrpSpPr/>
        <p:nvPr/>
      </p:nvGrpSpPr>
      <p:grpSpPr>
        <a:xfrm>
          <a:off x="0" y="0"/>
          <a:ext cx="0" cy="0"/>
          <a:chOff x="0" y="0"/>
          <a:chExt cx="0" cy="0"/>
        </a:xfrm>
      </p:grpSpPr>
      <p:sp>
        <p:nvSpPr>
          <p:cNvPr id="17" name="Bildplatzhalter 19">
            <a:extLst>
              <a:ext uri="{FF2B5EF4-FFF2-40B4-BE49-F238E27FC236}">
                <a16:creationId xmlns:a16="http://schemas.microsoft.com/office/drawing/2014/main" id="{DE91CB8F-21D9-480D-A1F3-61D6ACFD9CE2}"/>
              </a:ext>
            </a:extLst>
          </p:cNvPr>
          <p:cNvSpPr>
            <a:spLocks noGrp="1"/>
          </p:cNvSpPr>
          <p:nvPr>
            <p:ph type="pic" sz="quarter" idx="54" hasCustomPrompt="1"/>
          </p:nvPr>
        </p:nvSpPr>
        <p:spPr>
          <a:xfrm>
            <a:off x="3810000" y="0"/>
            <a:ext cx="8381999" cy="6858000"/>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10" name="Fußzeilenplatzhalter 2">
            <a:extLst>
              <a:ext uri="{FF2B5EF4-FFF2-40B4-BE49-F238E27FC236}">
                <a16:creationId xmlns:a16="http://schemas.microsoft.com/office/drawing/2014/main" id="{73D1A0E6-479F-471F-90FF-FCA47265D71F}"/>
              </a:ext>
            </a:extLst>
          </p:cNvPr>
          <p:cNvSpPr>
            <a:spLocks noGrp="1"/>
          </p:cNvSpPr>
          <p:nvPr>
            <p:ph type="ftr" sz="quarter" idx="51"/>
          </p:nvPr>
        </p:nvSpPr>
        <p:spPr>
          <a:xfrm>
            <a:off x="522000" y="6264752"/>
            <a:ext cx="4557600" cy="365125"/>
          </a:xfrm>
        </p:spPr>
        <p:txBody>
          <a:bodyPr/>
          <a:lstStyle/>
          <a:p>
            <a:r>
              <a:rPr lang="en-US" dirty="0"/>
              <a:t>Automation Academy OOP| March 2025 | Lenze | © Lenze</a:t>
            </a:r>
          </a:p>
        </p:txBody>
      </p:sp>
      <p:sp>
        <p:nvSpPr>
          <p:cNvPr id="14" name="Foliennummernplatzhalter 3">
            <a:extLst>
              <a:ext uri="{FF2B5EF4-FFF2-40B4-BE49-F238E27FC236}">
                <a16:creationId xmlns:a16="http://schemas.microsoft.com/office/drawing/2014/main" id="{440D0008-7BF5-4ACA-A86B-A3F8FE3068F7}"/>
              </a:ext>
            </a:extLst>
          </p:cNvPr>
          <p:cNvSpPr txBox="1">
            <a:spLocks/>
          </p:cNvSpPr>
          <p:nvPr userDrawn="1"/>
        </p:nvSpPr>
        <p:spPr>
          <a:xfrm>
            <a:off x="0" y="6264752"/>
            <a:ext cx="367200" cy="365125"/>
          </a:xfrm>
          <a:prstGeom prst="rect">
            <a:avLst/>
          </a:prstGeom>
        </p:spPr>
        <p:txBody>
          <a:bodyPr vert="horz" lIns="0" tIns="0" rIns="0" bIns="0" rtlCol="0" anchor="b"/>
          <a:lstStyle>
            <a:defPPr>
              <a:defRPr lang="en-US"/>
            </a:defPPr>
            <a:lvl1pPr marL="0" algn="r" defTabSz="457200" rtl="0" eaLnBrk="1" latinLnBrk="0" hangingPunct="1">
              <a:defRPr sz="9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3ED48F5-3B9B-4833-A282-D905B38B079F}" type="slidenum">
              <a:rPr lang="de-DE" smtClean="0"/>
              <a:pPr/>
              <a:t>‹#›</a:t>
            </a:fld>
            <a:endParaRPr lang="de-DE"/>
          </a:p>
        </p:txBody>
      </p:sp>
    </p:spTree>
    <p:extLst>
      <p:ext uri="{BB962C8B-B14F-4D97-AF65-F5344CB8AC3E}">
        <p14:creationId xmlns:p14="http://schemas.microsoft.com/office/powerpoint/2010/main" val="665220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3_Inhalt 20">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CF418C0B-89BB-48B1-BDF8-61299E8414E6}"/>
              </a:ext>
            </a:extLst>
          </p:cNvPr>
          <p:cNvSpPr>
            <a:spLocks noGrp="1"/>
          </p:cNvSpPr>
          <p:nvPr>
            <p:ph type="ftr" sz="quarter" idx="12"/>
          </p:nvPr>
        </p:nvSpPr>
        <p:spPr>
          <a:xfrm>
            <a:off x="522000" y="6264752"/>
            <a:ext cx="4557600" cy="365125"/>
          </a:xfrm>
        </p:spPr>
        <p:txBody>
          <a:bodyPr/>
          <a:lstStyle/>
          <a:p>
            <a:r>
              <a:rPr lang="en-US"/>
              <a:t>IE5/IE7 Motor Drive System | June 2024 | Lenze | © Lenze</a:t>
            </a:r>
            <a:endParaRPr lang="de-DE"/>
          </a:p>
        </p:txBody>
      </p:sp>
      <p:sp>
        <p:nvSpPr>
          <p:cNvPr id="4" name="Foliennummernplatzhalter 3">
            <a:extLst>
              <a:ext uri="{FF2B5EF4-FFF2-40B4-BE49-F238E27FC236}">
                <a16:creationId xmlns:a16="http://schemas.microsoft.com/office/drawing/2014/main" id="{745982F2-22D8-4864-B9E2-20E3C04D3810}"/>
              </a:ext>
            </a:extLst>
          </p:cNvPr>
          <p:cNvSpPr>
            <a:spLocks noGrp="1"/>
          </p:cNvSpPr>
          <p:nvPr>
            <p:ph type="sldNum" sz="quarter" idx="13"/>
          </p:nvPr>
        </p:nvSpPr>
        <p:spPr>
          <a:xfrm>
            <a:off x="0" y="6264752"/>
            <a:ext cx="367200" cy="365125"/>
          </a:xfrm>
        </p:spPr>
        <p:txBody>
          <a:bodyPr/>
          <a:lstStyle/>
          <a:p>
            <a:fld id="{13ED48F5-3B9B-4833-A282-D905B38B079F}" type="slidenum">
              <a:rPr lang="de-DE" smtClean="0"/>
              <a:t>‹#›</a:t>
            </a:fld>
            <a:endParaRPr lang="de-DE"/>
          </a:p>
        </p:txBody>
      </p:sp>
      <p:sp>
        <p:nvSpPr>
          <p:cNvPr id="7" name="Bildplatzhalter 19">
            <a:extLst>
              <a:ext uri="{FF2B5EF4-FFF2-40B4-BE49-F238E27FC236}">
                <a16:creationId xmlns:a16="http://schemas.microsoft.com/office/drawing/2014/main" id="{139A6FC4-16F2-47D0-B3F6-C3EBE596AC6A}"/>
              </a:ext>
            </a:extLst>
          </p:cNvPr>
          <p:cNvSpPr>
            <a:spLocks noGrp="1"/>
          </p:cNvSpPr>
          <p:nvPr>
            <p:ph type="pic" sz="quarter" idx="54" hasCustomPrompt="1"/>
          </p:nvPr>
        </p:nvSpPr>
        <p:spPr>
          <a:xfrm>
            <a:off x="-1" y="1529696"/>
            <a:ext cx="6858002" cy="5328304"/>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5" name="Title 1">
            <a:extLst>
              <a:ext uri="{FF2B5EF4-FFF2-40B4-BE49-F238E27FC236}">
                <a16:creationId xmlns:a16="http://schemas.microsoft.com/office/drawing/2014/main" id="{BA2ECAF1-BFFA-4347-ABC1-C6F33E842224}"/>
              </a:ext>
            </a:extLst>
          </p:cNvPr>
          <p:cNvSpPr>
            <a:spLocks noGrp="1"/>
          </p:cNvSpPr>
          <p:nvPr>
            <p:ph type="title" hasCustomPrompt="1"/>
          </p:nvPr>
        </p:nvSpPr>
        <p:spPr>
          <a:xfrm>
            <a:off x="520806" y="638306"/>
            <a:ext cx="6083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6" name="Textplatzhalter 13">
            <a:extLst>
              <a:ext uri="{FF2B5EF4-FFF2-40B4-BE49-F238E27FC236}">
                <a16:creationId xmlns:a16="http://schemas.microsoft.com/office/drawing/2014/main" id="{43C84B57-6166-46F9-90C1-7ECC87FA894A}"/>
              </a:ext>
            </a:extLst>
          </p:cNvPr>
          <p:cNvSpPr>
            <a:spLocks noGrp="1"/>
          </p:cNvSpPr>
          <p:nvPr>
            <p:ph type="body" sz="quarter" idx="58" hasCustomPrompt="1"/>
          </p:nvPr>
        </p:nvSpPr>
        <p:spPr>
          <a:xfrm>
            <a:off x="513546" y="211319"/>
            <a:ext cx="6083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sp>
        <p:nvSpPr>
          <p:cNvPr id="8" name="Bildplatzhalter 2">
            <a:extLst>
              <a:ext uri="{FF2B5EF4-FFF2-40B4-BE49-F238E27FC236}">
                <a16:creationId xmlns:a16="http://schemas.microsoft.com/office/drawing/2014/main" id="{98DAAD93-8041-42F9-BB88-460EEF02B747}"/>
              </a:ext>
            </a:extLst>
          </p:cNvPr>
          <p:cNvSpPr>
            <a:spLocks noGrp="1"/>
          </p:cNvSpPr>
          <p:nvPr>
            <p:ph type="pic" sz="quarter" idx="55" hasCustomPrompt="1"/>
          </p:nvPr>
        </p:nvSpPr>
        <p:spPr>
          <a:xfrm>
            <a:off x="7112000" y="0"/>
            <a:ext cx="5080000" cy="2536191"/>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9" name="Bildplatzhalter 18">
            <a:extLst>
              <a:ext uri="{FF2B5EF4-FFF2-40B4-BE49-F238E27FC236}">
                <a16:creationId xmlns:a16="http://schemas.microsoft.com/office/drawing/2014/main" id="{3439DE4C-6720-4E7D-B755-6518753614CE}"/>
              </a:ext>
            </a:extLst>
          </p:cNvPr>
          <p:cNvSpPr>
            <a:spLocks noGrp="1"/>
          </p:cNvSpPr>
          <p:nvPr>
            <p:ph type="pic" sz="quarter" idx="59" hasCustomPrompt="1"/>
          </p:nvPr>
        </p:nvSpPr>
        <p:spPr>
          <a:xfrm>
            <a:off x="7112000" y="2797809"/>
            <a:ext cx="5080000" cy="2536191"/>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pic>
        <p:nvPicPr>
          <p:cNvPr id="10" name="Grafik 9">
            <a:extLst>
              <a:ext uri="{FF2B5EF4-FFF2-40B4-BE49-F238E27FC236}">
                <a16:creationId xmlns:a16="http://schemas.microsoft.com/office/drawing/2014/main" id="{52839DDA-E162-481D-BC16-01121DE52C7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Tree>
    <p:extLst>
      <p:ext uri="{BB962C8B-B14F-4D97-AF65-F5344CB8AC3E}">
        <p14:creationId xmlns:p14="http://schemas.microsoft.com/office/powerpoint/2010/main" val="335155459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4_Inhalt 21">
    <p:spTree>
      <p:nvGrpSpPr>
        <p:cNvPr id="1" name=""/>
        <p:cNvGrpSpPr/>
        <p:nvPr/>
      </p:nvGrpSpPr>
      <p:grpSpPr>
        <a:xfrm>
          <a:off x="0" y="0"/>
          <a:ext cx="0" cy="0"/>
          <a:chOff x="0" y="0"/>
          <a:chExt cx="0" cy="0"/>
        </a:xfrm>
      </p:grpSpPr>
      <p:sp>
        <p:nvSpPr>
          <p:cNvPr id="13" name="Fußzeilenplatzhalter 2">
            <a:extLst>
              <a:ext uri="{FF2B5EF4-FFF2-40B4-BE49-F238E27FC236}">
                <a16:creationId xmlns:a16="http://schemas.microsoft.com/office/drawing/2014/main" id="{0BA4E5A2-C8C1-44ED-8474-C4646270BE66}"/>
              </a:ext>
            </a:extLst>
          </p:cNvPr>
          <p:cNvSpPr>
            <a:spLocks noGrp="1"/>
          </p:cNvSpPr>
          <p:nvPr>
            <p:ph type="ftr" sz="quarter" idx="51"/>
          </p:nvPr>
        </p:nvSpPr>
        <p:spPr>
          <a:xfrm>
            <a:off x="522000" y="6264752"/>
            <a:ext cx="4557600" cy="365125"/>
          </a:xfrm>
        </p:spPr>
        <p:txBody>
          <a:bodyPr/>
          <a:lstStyle/>
          <a:p>
            <a:r>
              <a:rPr lang="en-US"/>
              <a:t>IE5/IE7 Motor Drive System | June 2024 | Lenze | © Lenze</a:t>
            </a:r>
            <a:endParaRPr lang="de-DE"/>
          </a:p>
        </p:txBody>
      </p:sp>
      <p:sp>
        <p:nvSpPr>
          <p:cNvPr id="21" name="Foliennummernplatzhalter 3">
            <a:extLst>
              <a:ext uri="{FF2B5EF4-FFF2-40B4-BE49-F238E27FC236}">
                <a16:creationId xmlns:a16="http://schemas.microsoft.com/office/drawing/2014/main" id="{57EF8B40-62A6-463C-946E-65F7CE0ED13B}"/>
              </a:ext>
            </a:extLst>
          </p:cNvPr>
          <p:cNvSpPr txBox="1">
            <a:spLocks/>
          </p:cNvSpPr>
          <p:nvPr userDrawn="1"/>
        </p:nvSpPr>
        <p:spPr>
          <a:xfrm>
            <a:off x="0" y="6264752"/>
            <a:ext cx="367200" cy="365125"/>
          </a:xfrm>
          <a:prstGeom prst="rect">
            <a:avLst/>
          </a:prstGeom>
        </p:spPr>
        <p:txBody>
          <a:bodyPr vert="horz" lIns="0" tIns="0" rIns="0" bIns="0" rtlCol="0" anchor="b"/>
          <a:lstStyle>
            <a:defPPr>
              <a:defRPr lang="en-US"/>
            </a:defPPr>
            <a:lvl1pPr marL="0" algn="r" defTabSz="457200" rtl="0" eaLnBrk="1" latinLnBrk="0" hangingPunct="1">
              <a:defRPr sz="9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3ED48F5-3B9B-4833-A282-D905B38B079F}" type="slidenum">
              <a:rPr lang="de-DE" smtClean="0"/>
              <a:pPr/>
              <a:t>‹#›</a:t>
            </a:fld>
            <a:endParaRPr lang="de-DE"/>
          </a:p>
        </p:txBody>
      </p:sp>
      <p:sp>
        <p:nvSpPr>
          <p:cNvPr id="14" name="Bildplatzhalter 2">
            <a:extLst>
              <a:ext uri="{FF2B5EF4-FFF2-40B4-BE49-F238E27FC236}">
                <a16:creationId xmlns:a16="http://schemas.microsoft.com/office/drawing/2014/main" id="{E9794DBF-8FB2-4B89-A9D6-644517982525}"/>
              </a:ext>
            </a:extLst>
          </p:cNvPr>
          <p:cNvSpPr>
            <a:spLocks noGrp="1"/>
          </p:cNvSpPr>
          <p:nvPr>
            <p:ph type="pic" sz="quarter" idx="57" hasCustomPrompt="1"/>
          </p:nvPr>
        </p:nvSpPr>
        <p:spPr>
          <a:xfrm>
            <a:off x="5842000" y="4321809"/>
            <a:ext cx="5088324" cy="2536191"/>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15" name="Bildplatzhalter 2">
            <a:extLst>
              <a:ext uri="{FF2B5EF4-FFF2-40B4-BE49-F238E27FC236}">
                <a16:creationId xmlns:a16="http://schemas.microsoft.com/office/drawing/2014/main" id="{9F862A10-F7F9-45EE-8DBC-4FC03F7EC003}"/>
              </a:ext>
            </a:extLst>
          </p:cNvPr>
          <p:cNvSpPr>
            <a:spLocks noGrp="1"/>
          </p:cNvSpPr>
          <p:nvPr>
            <p:ph type="pic" sz="quarter" idx="58" hasCustomPrompt="1"/>
          </p:nvPr>
        </p:nvSpPr>
        <p:spPr>
          <a:xfrm>
            <a:off x="508000" y="4321809"/>
            <a:ext cx="5082670" cy="2536191"/>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19" name="Bildplatzhalter 18">
            <a:extLst>
              <a:ext uri="{FF2B5EF4-FFF2-40B4-BE49-F238E27FC236}">
                <a16:creationId xmlns:a16="http://schemas.microsoft.com/office/drawing/2014/main" id="{7C196929-D51D-46A9-81B5-4F4751328C8B}"/>
              </a:ext>
            </a:extLst>
          </p:cNvPr>
          <p:cNvSpPr>
            <a:spLocks noGrp="1"/>
          </p:cNvSpPr>
          <p:nvPr>
            <p:ph type="pic" sz="quarter" idx="56" hasCustomPrompt="1"/>
          </p:nvPr>
        </p:nvSpPr>
        <p:spPr>
          <a:xfrm>
            <a:off x="5841999" y="1524001"/>
            <a:ext cx="5080001" cy="2539999"/>
          </a:xfrm>
          <a:prstGeom prst="rect">
            <a:avLst/>
          </a:prstGeo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12" name="Bildplatzhalter 2">
            <a:extLst>
              <a:ext uri="{FF2B5EF4-FFF2-40B4-BE49-F238E27FC236}">
                <a16:creationId xmlns:a16="http://schemas.microsoft.com/office/drawing/2014/main" id="{21BAC157-F1BE-40F7-8E17-70CDA6806831}"/>
              </a:ext>
            </a:extLst>
          </p:cNvPr>
          <p:cNvSpPr>
            <a:spLocks noGrp="1"/>
          </p:cNvSpPr>
          <p:nvPr>
            <p:ph type="pic" sz="quarter" idx="55" hasCustomPrompt="1"/>
          </p:nvPr>
        </p:nvSpPr>
        <p:spPr>
          <a:xfrm>
            <a:off x="508000" y="1524000"/>
            <a:ext cx="5082670" cy="2540000"/>
          </a:xfrm>
          <a:solidFill>
            <a:schemeClr val="accent2">
              <a:lumMod val="20000"/>
              <a:lumOff val="80000"/>
            </a:schemeClr>
          </a:solidFill>
        </p:spPr>
        <p:txBody>
          <a:bodyPr vert="horz" wrap="square" lIns="91440" tIns="45720" rIns="91440" bIns="45720" rtlCol="0" anchor="ctr">
            <a:noAutofit/>
          </a:bodyPr>
          <a:lstStyle>
            <a:lvl1pPr marL="0" indent="0" algn="ctr">
              <a:buFontTx/>
              <a:buNone/>
              <a:defRPr lang="de-DE"/>
            </a:lvl1pPr>
          </a:lstStyle>
          <a:p>
            <a:pPr marL="342900" lvl="0" indent="-342900"/>
            <a:r>
              <a:rPr lang="en-US"/>
              <a:t>Add image by clicking icon</a:t>
            </a:r>
          </a:p>
        </p:txBody>
      </p:sp>
      <p:sp>
        <p:nvSpPr>
          <p:cNvPr id="22" name="Title 1">
            <a:extLst>
              <a:ext uri="{FF2B5EF4-FFF2-40B4-BE49-F238E27FC236}">
                <a16:creationId xmlns:a16="http://schemas.microsoft.com/office/drawing/2014/main" id="{01424BCC-C2E0-43EE-B33B-381C3FC96F04}"/>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a:t>Second </a:t>
            </a:r>
            <a:r>
              <a:rPr lang="de-DE" err="1"/>
              <a:t>line</a:t>
            </a:r>
            <a:endParaRPr lang="en-US"/>
          </a:p>
        </p:txBody>
      </p:sp>
      <p:sp>
        <p:nvSpPr>
          <p:cNvPr id="23" name="Textplatzhalter 13">
            <a:extLst>
              <a:ext uri="{FF2B5EF4-FFF2-40B4-BE49-F238E27FC236}">
                <a16:creationId xmlns:a16="http://schemas.microsoft.com/office/drawing/2014/main" id="{A710FB53-79A4-4724-BFF2-317C4271234C}"/>
              </a:ext>
            </a:extLst>
          </p:cNvPr>
          <p:cNvSpPr>
            <a:spLocks noGrp="1"/>
          </p:cNvSpPr>
          <p:nvPr>
            <p:ph type="body" sz="quarter" idx="59"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Headline</a:t>
            </a:r>
          </a:p>
        </p:txBody>
      </p:sp>
      <p:pic>
        <p:nvPicPr>
          <p:cNvPr id="24" name="Grafik 23">
            <a:extLst>
              <a:ext uri="{FF2B5EF4-FFF2-40B4-BE49-F238E27FC236}">
                <a16:creationId xmlns:a16="http://schemas.microsoft.com/office/drawing/2014/main" id="{3D21B329-AFE6-43CF-9BD8-4132E24A4B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5430" y="6298196"/>
            <a:ext cx="807185" cy="457009"/>
          </a:xfrm>
          <a:prstGeom prst="rect">
            <a:avLst/>
          </a:prstGeom>
        </p:spPr>
      </p:pic>
    </p:spTree>
    <p:extLst>
      <p:ext uri="{BB962C8B-B14F-4D97-AF65-F5344CB8AC3E}">
        <p14:creationId xmlns:p14="http://schemas.microsoft.com/office/powerpoint/2010/main" val="770514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Willkommen">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CF418C0B-89BB-48B1-BDF8-61299E8414E6}"/>
              </a:ext>
            </a:extLst>
          </p:cNvPr>
          <p:cNvSpPr>
            <a:spLocks noGrp="1"/>
          </p:cNvSpPr>
          <p:nvPr>
            <p:ph type="ftr" sz="quarter" idx="12"/>
          </p:nvPr>
        </p:nvSpPr>
        <p:spPr/>
        <p:txBody>
          <a:bodyPr/>
          <a:lstStyle/>
          <a:p>
            <a:r>
              <a:rPr lang="en-US"/>
              <a:t>IE5/IE7 Motor Drive System | June 2024 | Lenze | © Lenze</a:t>
            </a:r>
            <a:endParaRPr lang="de-DE"/>
          </a:p>
        </p:txBody>
      </p:sp>
      <p:sp>
        <p:nvSpPr>
          <p:cNvPr id="4" name="Foliennummernplatzhalter 3">
            <a:extLst>
              <a:ext uri="{FF2B5EF4-FFF2-40B4-BE49-F238E27FC236}">
                <a16:creationId xmlns:a16="http://schemas.microsoft.com/office/drawing/2014/main" id="{745982F2-22D8-4864-B9E2-20E3C04D3810}"/>
              </a:ext>
            </a:extLst>
          </p:cNvPr>
          <p:cNvSpPr>
            <a:spLocks noGrp="1"/>
          </p:cNvSpPr>
          <p:nvPr>
            <p:ph type="sldNum" sz="quarter" idx="13"/>
          </p:nvPr>
        </p:nvSpPr>
        <p:spPr/>
        <p:txBody>
          <a:bodyPr/>
          <a:lstStyle/>
          <a:p>
            <a:fld id="{13ED48F5-3B9B-4833-A282-D905B38B079F}" type="slidenum">
              <a:rPr lang="de-DE" smtClean="0"/>
              <a:t>‹#›</a:t>
            </a:fld>
            <a:endParaRPr lang="de-DE"/>
          </a:p>
        </p:txBody>
      </p:sp>
      <p:sp>
        <p:nvSpPr>
          <p:cNvPr id="7" name="Bildplatzhalter 21">
            <a:extLst>
              <a:ext uri="{FF2B5EF4-FFF2-40B4-BE49-F238E27FC236}">
                <a16:creationId xmlns:a16="http://schemas.microsoft.com/office/drawing/2014/main" id="{9E3C7770-7A26-47D9-8529-085BEA008B7B}"/>
              </a:ext>
            </a:extLst>
          </p:cNvPr>
          <p:cNvSpPr>
            <a:spLocks noGrp="1"/>
          </p:cNvSpPr>
          <p:nvPr>
            <p:ph type="pic" sz="quarter" idx="10" hasCustomPrompt="1"/>
          </p:nvPr>
        </p:nvSpPr>
        <p:spPr>
          <a:xfrm>
            <a:off x="0" y="0"/>
            <a:ext cx="12192000" cy="6859588"/>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Tree>
    <p:extLst>
      <p:ext uri="{BB962C8B-B14F-4D97-AF65-F5344CB8AC3E}">
        <p14:creationId xmlns:p14="http://schemas.microsoft.com/office/powerpoint/2010/main" val="2933137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Agenda_einspaltig">
    <p:spTree>
      <p:nvGrpSpPr>
        <p:cNvPr id="1" name=""/>
        <p:cNvGrpSpPr/>
        <p:nvPr/>
      </p:nvGrpSpPr>
      <p:grpSpPr>
        <a:xfrm>
          <a:off x="0" y="0"/>
          <a:ext cx="0" cy="0"/>
          <a:chOff x="0" y="0"/>
          <a:chExt cx="0" cy="0"/>
        </a:xfrm>
      </p:grpSpPr>
      <p:sp>
        <p:nvSpPr>
          <p:cNvPr id="20" name="Bildplatzhalter 19">
            <a:extLst>
              <a:ext uri="{FF2B5EF4-FFF2-40B4-BE49-F238E27FC236}">
                <a16:creationId xmlns:a16="http://schemas.microsoft.com/office/drawing/2014/main" id="{7B3316FA-70C3-4FA7-8C70-91E07A6B6C8F}"/>
              </a:ext>
            </a:extLst>
          </p:cNvPr>
          <p:cNvSpPr>
            <a:spLocks noGrp="1"/>
          </p:cNvSpPr>
          <p:nvPr>
            <p:ph type="pic" sz="quarter" idx="14" hasCustomPrompt="1"/>
          </p:nvPr>
        </p:nvSpPr>
        <p:spPr>
          <a:xfrm>
            <a:off x="8129588" y="0"/>
            <a:ext cx="4064000" cy="6858000"/>
          </a:xfrm>
          <a:prstGeom prst="rect">
            <a:avLst/>
          </a:prstGeom>
          <a:solidFill>
            <a:schemeClr val="accent2">
              <a:lumMod val="20000"/>
              <a:lumOff val="80000"/>
            </a:schemeClr>
          </a:solidFill>
        </p:spPr>
        <p:txBody>
          <a:bodyPr wrap="square" anchor="ctr" anchorCtr="0">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4" name="Textplatzhalter 13">
            <a:extLst>
              <a:ext uri="{FF2B5EF4-FFF2-40B4-BE49-F238E27FC236}">
                <a16:creationId xmlns:a16="http://schemas.microsoft.com/office/drawing/2014/main" id="{F1CC5951-62C2-4EA4-AB38-616F9C76A0CB}"/>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Agenda</a:t>
            </a:r>
          </a:p>
        </p:txBody>
      </p:sp>
      <p:sp>
        <p:nvSpPr>
          <p:cNvPr id="25" name="Textplatzhalter 6">
            <a:extLst>
              <a:ext uri="{FF2B5EF4-FFF2-40B4-BE49-F238E27FC236}">
                <a16:creationId xmlns:a16="http://schemas.microsoft.com/office/drawing/2014/main" id="{F2C480F4-1D82-4366-AFC7-E97C36F7F8B5}"/>
              </a:ext>
            </a:extLst>
          </p:cNvPr>
          <p:cNvSpPr>
            <a:spLocks noGrp="1"/>
          </p:cNvSpPr>
          <p:nvPr>
            <p:ph type="body" sz="quarter" idx="15" hasCustomPrompt="1"/>
          </p:nvPr>
        </p:nvSpPr>
        <p:spPr>
          <a:xfrm>
            <a:off x="1778400" y="1802790"/>
            <a:ext cx="4629600" cy="4398486"/>
          </a:xfrm>
        </p:spPr>
        <p:txBody>
          <a:bodyPr vert="horz" lIns="0" tIns="0" rIns="0" bIns="0" rtlCol="0">
            <a:noAutofit/>
          </a:bodyPr>
          <a:lstStyle>
            <a:lvl1pPr marL="399600" indent="-399600">
              <a:lnSpc>
                <a:spcPts val="2400"/>
              </a:lnSpc>
              <a:buFont typeface="+mj-lt"/>
              <a:buAutoNum type="arabicPeriod"/>
              <a:defRPr lang="en-US"/>
            </a:lvl1pPr>
            <a:lvl2pPr marL="799200" indent="-399600">
              <a:lnSpc>
                <a:spcPts val="2400"/>
              </a:lnSpc>
              <a:buFont typeface="+mj-lt"/>
              <a:buAutoNum type="alphaLcPeriod"/>
              <a:defRPr/>
            </a:lvl2pPr>
          </a:lstStyle>
          <a:p>
            <a:pPr lvl="0"/>
            <a:r>
              <a:rPr lang="en-US" noProof="0"/>
              <a:t>This is a type blind text</a:t>
            </a:r>
          </a:p>
          <a:p>
            <a:pPr lvl="0"/>
            <a:r>
              <a:rPr lang="en-US" noProof="0"/>
              <a:t>From it you can see if all letters are there</a:t>
            </a:r>
          </a:p>
          <a:p>
            <a:pPr lvl="0"/>
            <a:r>
              <a:rPr lang="en-US" noProof="0"/>
              <a:t>And how they look</a:t>
            </a:r>
          </a:p>
          <a:p>
            <a:pPr lvl="0"/>
            <a:r>
              <a:rPr lang="en-US" noProof="0"/>
              <a:t>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a:t>
            </a:r>
          </a:p>
          <a:p>
            <a:pPr lvl="0"/>
            <a:r>
              <a:rPr lang="en-US" noProof="0"/>
              <a:t>Sometimes sentences that contain all the letters of the alphabet -</a:t>
            </a:r>
          </a:p>
          <a:p>
            <a:pPr lvl="0"/>
            <a:r>
              <a:rPr lang="en-US" noProof="0"/>
              <a:t>These sentences are called </a:t>
            </a:r>
            <a:r>
              <a:rPr lang="de-DE" noProof="0"/>
              <a:t>“</a:t>
            </a:r>
            <a:r>
              <a:rPr lang="de-DE" noProof="0" err="1"/>
              <a:t>Pangrams</a:t>
            </a:r>
            <a:r>
              <a:rPr lang="de-DE" sz="1800">
                <a:latin typeface="Calibri" panose="020F0502020204030204" pitchFamily="34" charset="0"/>
              </a:rPr>
              <a:t>”</a:t>
            </a:r>
            <a:endParaRPr lang="de-DE"/>
          </a:p>
          <a:p>
            <a:endParaRPr lang="de-DE"/>
          </a:p>
        </p:txBody>
      </p:sp>
      <p:sp>
        <p:nvSpPr>
          <p:cNvPr id="6" name="Fußzeilenplatzhalter 5">
            <a:extLst>
              <a:ext uri="{FF2B5EF4-FFF2-40B4-BE49-F238E27FC236}">
                <a16:creationId xmlns:a16="http://schemas.microsoft.com/office/drawing/2014/main" id="{1F8436C6-8626-40DA-884E-2280D4F6FDAB}"/>
              </a:ext>
            </a:extLst>
          </p:cNvPr>
          <p:cNvSpPr>
            <a:spLocks noGrp="1"/>
          </p:cNvSpPr>
          <p:nvPr>
            <p:ph type="ftr" sz="quarter" idx="16"/>
          </p:nvPr>
        </p:nvSpPr>
        <p:spPr/>
        <p:txBody>
          <a:bodyPr/>
          <a:lstStyle/>
          <a:p>
            <a:r>
              <a:rPr lang="en-US" dirty="0"/>
              <a:t>Automation Academy OOP| March 2025 | Lenze | © Lenze</a:t>
            </a:r>
          </a:p>
        </p:txBody>
      </p:sp>
      <p:sp>
        <p:nvSpPr>
          <p:cNvPr id="7" name="Foliennummernplatzhalter 6">
            <a:extLst>
              <a:ext uri="{FF2B5EF4-FFF2-40B4-BE49-F238E27FC236}">
                <a16:creationId xmlns:a16="http://schemas.microsoft.com/office/drawing/2014/main" id="{A56ED173-4001-4531-BECE-C4AD1AF03B25}"/>
              </a:ext>
            </a:extLst>
          </p:cNvPr>
          <p:cNvSpPr>
            <a:spLocks noGrp="1"/>
          </p:cNvSpPr>
          <p:nvPr>
            <p:ph type="sldNum" sz="quarter" idx="17"/>
          </p:nvPr>
        </p:nvSpPr>
        <p:spPr/>
        <p:txBody>
          <a:bodyPr/>
          <a:lstStyle/>
          <a:p>
            <a:fld id="{13ED48F5-3B9B-4833-A282-D905B38B079F}" type="slidenum">
              <a:rPr lang="de-DE" smtClean="0"/>
              <a:t>‹#›</a:t>
            </a:fld>
            <a:endParaRPr lang="de-DE"/>
          </a:p>
        </p:txBody>
      </p:sp>
      <p:sp>
        <p:nvSpPr>
          <p:cNvPr id="16" name="Title 1">
            <a:extLst>
              <a:ext uri="{FF2B5EF4-FFF2-40B4-BE49-F238E27FC236}">
                <a16:creationId xmlns:a16="http://schemas.microsoft.com/office/drawing/2014/main" id="{7C1D5E96-FCFC-44D6-94C1-7A79F3C76E4A}"/>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err="1"/>
              <a:t>Program</a:t>
            </a:r>
            <a:r>
              <a:rPr lang="de-DE"/>
              <a:t> </a:t>
            </a:r>
            <a:r>
              <a:rPr lang="de-DE" err="1"/>
              <a:t>points</a:t>
            </a:r>
            <a:r>
              <a:rPr lang="de-DE"/>
              <a:t> </a:t>
            </a:r>
            <a:r>
              <a:rPr lang="de-DE" err="1"/>
              <a:t>day</a:t>
            </a:r>
            <a:endParaRPr lang="en-US"/>
          </a:p>
        </p:txBody>
      </p:sp>
    </p:spTree>
    <p:extLst>
      <p:ext uri="{BB962C8B-B14F-4D97-AF65-F5344CB8AC3E}">
        <p14:creationId xmlns:p14="http://schemas.microsoft.com/office/powerpoint/2010/main" val="392679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Agenda_zweispaltig">
    <p:spTree>
      <p:nvGrpSpPr>
        <p:cNvPr id="1" name=""/>
        <p:cNvGrpSpPr/>
        <p:nvPr/>
      </p:nvGrpSpPr>
      <p:grpSpPr>
        <a:xfrm>
          <a:off x="0" y="0"/>
          <a:ext cx="0" cy="0"/>
          <a:chOff x="0" y="0"/>
          <a:chExt cx="0" cy="0"/>
        </a:xfrm>
      </p:grpSpPr>
      <p:sp>
        <p:nvSpPr>
          <p:cNvPr id="16" name="Bildplatzhalter 15">
            <a:extLst>
              <a:ext uri="{FF2B5EF4-FFF2-40B4-BE49-F238E27FC236}">
                <a16:creationId xmlns:a16="http://schemas.microsoft.com/office/drawing/2014/main" id="{EDD6379B-45BD-4C3D-823E-33C76307EEA3}"/>
              </a:ext>
            </a:extLst>
          </p:cNvPr>
          <p:cNvSpPr>
            <a:spLocks noGrp="1"/>
          </p:cNvSpPr>
          <p:nvPr>
            <p:ph type="pic" sz="quarter" idx="14" hasCustomPrompt="1"/>
          </p:nvPr>
        </p:nvSpPr>
        <p:spPr>
          <a:xfrm>
            <a:off x="8129588" y="0"/>
            <a:ext cx="4064000" cy="6858000"/>
          </a:xfrm>
          <a:solidFill>
            <a:schemeClr val="accent2">
              <a:lumMod val="20000"/>
              <a:lumOff val="80000"/>
            </a:schemeClr>
          </a:solidFill>
        </p:spPr>
        <p:txBody>
          <a:bodyPr anchor="ctr" anchorCtr="0"/>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7" name="Textplatzhalter 6">
            <a:extLst>
              <a:ext uri="{FF2B5EF4-FFF2-40B4-BE49-F238E27FC236}">
                <a16:creationId xmlns:a16="http://schemas.microsoft.com/office/drawing/2014/main" id="{D514C12E-57A6-4589-8263-C139B257C019}"/>
              </a:ext>
            </a:extLst>
          </p:cNvPr>
          <p:cNvSpPr>
            <a:spLocks noGrp="1"/>
          </p:cNvSpPr>
          <p:nvPr>
            <p:ph type="body" sz="quarter" idx="15" hasCustomPrompt="1"/>
          </p:nvPr>
        </p:nvSpPr>
        <p:spPr>
          <a:xfrm>
            <a:off x="510994" y="1802790"/>
            <a:ext cx="3216970" cy="4398486"/>
          </a:xfrm>
        </p:spPr>
        <p:txBody>
          <a:bodyPr vert="horz" lIns="0" tIns="0" rIns="0" bIns="0" rtlCol="0">
            <a:noAutofit/>
          </a:bodyPr>
          <a:lstStyle>
            <a:lvl1pPr marL="399600" indent="-399600" algn="l" defTabSz="914400" rtl="0" eaLnBrk="1" latinLnBrk="0" hangingPunct="1">
              <a:lnSpc>
                <a:spcPts val="2400"/>
              </a:lnSpc>
              <a:spcBef>
                <a:spcPts val="0"/>
              </a:spcBef>
              <a:spcAft>
                <a:spcPts val="600"/>
              </a:spcAft>
              <a:buFont typeface="+mj-lt"/>
              <a:buAutoNum type="arabicPeriod"/>
              <a:defRPr kumimoji="0" lang="de-DE" sz="1800" i="0" u="none" strike="noStrike" kern="1200" cap="none" spc="0" normalizeH="0" baseline="0" noProof="0">
                <a:ln>
                  <a:noFill/>
                </a:ln>
                <a:solidFill>
                  <a:schemeClr val="tx1"/>
                </a:solidFill>
                <a:effectLst/>
                <a:uLnTx/>
                <a:uFillTx/>
                <a:latin typeface="+mn-lt"/>
                <a:ea typeface="Open Sans" panose="020B0606030504020204" pitchFamily="34" charset="0"/>
                <a:cs typeface="Open Sans" panose="020B0606030504020204" pitchFamily="34" charset="0"/>
              </a:defRPr>
            </a:lvl1pPr>
            <a:lvl2pPr marL="511200" indent="-399600" algn="l" defTabSz="914400" rtl="0" eaLnBrk="1" latinLnBrk="0" hangingPunct="1">
              <a:lnSpc>
                <a:spcPts val="2400"/>
              </a:lnSpc>
              <a:spcBef>
                <a:spcPts val="0"/>
              </a:spcBef>
              <a:spcAft>
                <a:spcPts val="600"/>
              </a:spcAft>
              <a:buFont typeface="+mj-lt"/>
              <a:buAutoNum type="alphaLcPeriod"/>
              <a:defRPr kumimoji="0" lang="de-DE" sz="1800" i="0" u="none" strike="noStrike" kern="1200" cap="none" spc="0" normalizeH="0" baseline="0" noProof="0" dirty="0">
                <a:ln>
                  <a:noFill/>
                </a:ln>
                <a:solidFill>
                  <a:schemeClr val="tx1"/>
                </a:solidFill>
                <a:effectLst/>
                <a:uLnTx/>
                <a:uFillTx/>
                <a:latin typeface="+mn-lt"/>
                <a:ea typeface="Open Sans" panose="020B0606030504020204" pitchFamily="34" charset="0"/>
                <a:cs typeface="Open Sans" panose="020B0606030504020204" pitchFamily="34" charset="0"/>
              </a:defRPr>
            </a:lvl2pPr>
          </a:lstStyle>
          <a:p>
            <a:pPr lvl="0"/>
            <a:r>
              <a:rPr lang="en-US" noProof="0"/>
              <a:t>This is a type blind text</a:t>
            </a:r>
          </a:p>
          <a:p>
            <a:pPr lvl="0"/>
            <a:r>
              <a:rPr lang="en-US" noProof="0"/>
              <a:t>From it you can see if all letters are there</a:t>
            </a:r>
          </a:p>
          <a:p>
            <a:pPr lvl="0"/>
            <a:r>
              <a:rPr lang="en-US" noProof="0"/>
              <a:t>And how they look</a:t>
            </a:r>
          </a:p>
          <a:p>
            <a:pPr lvl="0"/>
            <a:r>
              <a:rPr lang="en-US" noProof="0"/>
              <a:t>Sometimes you use words like </a:t>
            </a:r>
            <a:r>
              <a:rPr lang="en-US" noProof="0" err="1"/>
              <a:t>Hamburgefonts</a:t>
            </a:r>
            <a:r>
              <a:rPr lang="en-US" noProof="0"/>
              <a:t>, </a:t>
            </a:r>
            <a:r>
              <a:rPr lang="en-US" noProof="0" err="1"/>
              <a:t>Rafgenduks</a:t>
            </a:r>
            <a:r>
              <a:rPr lang="en-US" noProof="0"/>
              <a:t> or </a:t>
            </a:r>
            <a:r>
              <a:rPr lang="en-US" noProof="0" err="1"/>
              <a:t>Handgloves</a:t>
            </a:r>
            <a:r>
              <a:rPr lang="en-US" noProof="0"/>
              <a:t> to test fonts</a:t>
            </a:r>
          </a:p>
          <a:p>
            <a:pPr lvl="0"/>
            <a:r>
              <a:rPr lang="en-US" noProof="0"/>
              <a:t>Sometimes sentences that contain all the letters of the alphabet</a:t>
            </a:r>
          </a:p>
        </p:txBody>
      </p:sp>
      <p:sp>
        <p:nvSpPr>
          <p:cNvPr id="25" name="Title 1">
            <a:extLst>
              <a:ext uri="{FF2B5EF4-FFF2-40B4-BE49-F238E27FC236}">
                <a16:creationId xmlns:a16="http://schemas.microsoft.com/office/drawing/2014/main" id="{3BFE6B91-FF46-4567-B6BB-6279A4711F0A}"/>
              </a:ext>
            </a:extLst>
          </p:cNvPr>
          <p:cNvSpPr>
            <a:spLocks noGrp="1"/>
          </p:cNvSpPr>
          <p:nvPr>
            <p:ph type="title" hasCustomPrompt="1"/>
          </p:nvPr>
        </p:nvSpPr>
        <p:spPr>
          <a:xfrm>
            <a:off x="520806" y="638306"/>
            <a:ext cx="7099194" cy="472859"/>
          </a:xfrm>
        </p:spPr>
        <p:txBody>
          <a:bodyPr tIns="0" rIns="252000" bIns="0">
            <a:noAutofit/>
          </a:bodyPr>
          <a:lstStyle>
            <a:lvl1pPr>
              <a:lnSpc>
                <a:spcPts val="3400"/>
              </a:lnSpc>
              <a:defRPr/>
            </a:lvl1pPr>
          </a:lstStyle>
          <a:p>
            <a:r>
              <a:rPr lang="de-DE" err="1"/>
              <a:t>Program</a:t>
            </a:r>
            <a:r>
              <a:rPr lang="de-DE"/>
              <a:t> </a:t>
            </a:r>
            <a:r>
              <a:rPr lang="de-DE" err="1"/>
              <a:t>points</a:t>
            </a:r>
            <a:r>
              <a:rPr lang="de-DE"/>
              <a:t> </a:t>
            </a:r>
            <a:r>
              <a:rPr lang="de-DE" err="1"/>
              <a:t>day</a:t>
            </a:r>
            <a:endParaRPr lang="en-US"/>
          </a:p>
        </p:txBody>
      </p:sp>
      <p:sp>
        <p:nvSpPr>
          <p:cNvPr id="26" name="Textplatzhalter 13">
            <a:extLst>
              <a:ext uri="{FF2B5EF4-FFF2-40B4-BE49-F238E27FC236}">
                <a16:creationId xmlns:a16="http://schemas.microsoft.com/office/drawing/2014/main" id="{EAB090E5-D178-4427-B80C-887EAE04A018}"/>
              </a:ext>
            </a:extLst>
          </p:cNvPr>
          <p:cNvSpPr>
            <a:spLocks noGrp="1"/>
          </p:cNvSpPr>
          <p:nvPr>
            <p:ph type="body" sz="quarter" idx="13" hasCustomPrompt="1"/>
          </p:nvPr>
        </p:nvSpPr>
        <p:spPr>
          <a:xfrm>
            <a:off x="513546" y="211319"/>
            <a:ext cx="7099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Agenda</a:t>
            </a:r>
          </a:p>
        </p:txBody>
      </p:sp>
      <p:sp>
        <p:nvSpPr>
          <p:cNvPr id="29" name="Textplatzhalter 6">
            <a:extLst>
              <a:ext uri="{FF2B5EF4-FFF2-40B4-BE49-F238E27FC236}">
                <a16:creationId xmlns:a16="http://schemas.microsoft.com/office/drawing/2014/main" id="{45707C1D-D248-4E29-B7F3-5C2C1B38F478}"/>
              </a:ext>
            </a:extLst>
          </p:cNvPr>
          <p:cNvSpPr>
            <a:spLocks noGrp="1"/>
          </p:cNvSpPr>
          <p:nvPr>
            <p:ph type="body" sz="quarter" idx="16" hasCustomPrompt="1"/>
          </p:nvPr>
        </p:nvSpPr>
        <p:spPr>
          <a:xfrm>
            <a:off x="4312800" y="1802790"/>
            <a:ext cx="3216970" cy="4398486"/>
          </a:xfrm>
        </p:spPr>
        <p:txBody>
          <a:bodyPr vert="horz" lIns="0" tIns="0" rIns="0" bIns="0" rtlCol="0">
            <a:noAutofit/>
          </a:bodyPr>
          <a:lstStyle>
            <a:lvl1pPr marL="399600" indent="-399600">
              <a:lnSpc>
                <a:spcPts val="2400"/>
              </a:lnSpc>
              <a:buFont typeface="+mj-lt"/>
              <a:buAutoNum type="arabicPeriod" startAt="6"/>
              <a:defRPr lang="en-US"/>
            </a:lvl1pPr>
            <a:lvl2pPr marL="799200" indent="-399600">
              <a:lnSpc>
                <a:spcPts val="2400"/>
              </a:lnSpc>
              <a:buFont typeface="+mj-lt"/>
              <a:buAutoNum type="alphaLcPeriod"/>
              <a:defRPr/>
            </a:lvl2pPr>
          </a:lstStyle>
          <a:p>
            <a:pPr lvl="0"/>
            <a:r>
              <a:rPr lang="en-US" noProof="0"/>
              <a:t>These sentences are called </a:t>
            </a:r>
            <a:r>
              <a:rPr lang="de-DE" noProof="0"/>
              <a:t>“</a:t>
            </a:r>
            <a:r>
              <a:rPr lang="de-DE" noProof="0" err="1"/>
              <a:t>Pangrams</a:t>
            </a:r>
            <a:r>
              <a:rPr lang="de-DE" sz="1800">
                <a:latin typeface="Calibri" panose="020F0502020204030204" pitchFamily="34" charset="0"/>
              </a:rPr>
              <a:t>”</a:t>
            </a:r>
            <a:endParaRPr lang="de-DE"/>
          </a:p>
          <a:p>
            <a:pPr lvl="0"/>
            <a:r>
              <a:rPr lang="en-US"/>
              <a:t>Very well known is this one: The quick brown fox jumps over the lazy old dog. </a:t>
            </a:r>
          </a:p>
          <a:p>
            <a:pPr lvl="0"/>
            <a:r>
              <a:rPr lang="en-US"/>
              <a:t>Foreign-language phrases are also often incorporated into </a:t>
            </a:r>
            <a:r>
              <a:rPr lang="en-US" err="1"/>
              <a:t>typoblind</a:t>
            </a:r>
            <a:r>
              <a:rPr lang="en-US"/>
              <a:t> texts</a:t>
            </a:r>
          </a:p>
          <a:p>
            <a:pPr lvl="0"/>
            <a:r>
              <a:rPr lang="en-US"/>
              <a:t>AVAIL® and </a:t>
            </a:r>
            <a:r>
              <a:rPr lang="en-US" err="1"/>
              <a:t>Wefox</a:t>
            </a:r>
            <a:r>
              <a:rPr lang="en-US"/>
              <a:t>™ are testing </a:t>
            </a:r>
            <a:r>
              <a:rPr lang="en-US" err="1"/>
              <a:t>aussi</a:t>
            </a:r>
            <a:r>
              <a:rPr lang="en-US"/>
              <a:t> la Kerning</a:t>
            </a:r>
          </a:p>
          <a:p>
            <a:pPr lvl="0"/>
            <a:r>
              <a:rPr lang="en-US"/>
              <a:t>Reading beautifully is different</a:t>
            </a:r>
            <a:endParaRPr lang="de-DE"/>
          </a:p>
        </p:txBody>
      </p:sp>
      <p:sp>
        <p:nvSpPr>
          <p:cNvPr id="3" name="Fußzeilenplatzhalter 2">
            <a:extLst>
              <a:ext uri="{FF2B5EF4-FFF2-40B4-BE49-F238E27FC236}">
                <a16:creationId xmlns:a16="http://schemas.microsoft.com/office/drawing/2014/main" id="{FA246335-8D5D-4910-AD93-ED2CD35983F3}"/>
              </a:ext>
            </a:extLst>
          </p:cNvPr>
          <p:cNvSpPr>
            <a:spLocks noGrp="1"/>
          </p:cNvSpPr>
          <p:nvPr>
            <p:ph type="ftr" sz="quarter" idx="17"/>
          </p:nvPr>
        </p:nvSpPr>
        <p:spPr/>
        <p:txBody>
          <a:bodyPr/>
          <a:lstStyle/>
          <a:p>
            <a:r>
              <a:rPr lang="en-US" dirty="0"/>
              <a:t>Automation Academy OOP| March 2025 | Lenze | © Lenze</a:t>
            </a:r>
          </a:p>
        </p:txBody>
      </p:sp>
      <p:sp>
        <p:nvSpPr>
          <p:cNvPr id="4" name="Foliennummernplatzhalter 3">
            <a:extLst>
              <a:ext uri="{FF2B5EF4-FFF2-40B4-BE49-F238E27FC236}">
                <a16:creationId xmlns:a16="http://schemas.microsoft.com/office/drawing/2014/main" id="{00E47BCF-4455-4362-9729-B02E00CDACB8}"/>
              </a:ext>
            </a:extLst>
          </p:cNvPr>
          <p:cNvSpPr>
            <a:spLocks noGrp="1"/>
          </p:cNvSpPr>
          <p:nvPr>
            <p:ph type="sldNum" sz="quarter" idx="18"/>
          </p:nvPr>
        </p:nvSpPr>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1422185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Agenda_Präsentationsparts 1">
    <p:spTree>
      <p:nvGrpSpPr>
        <p:cNvPr id="1" name=""/>
        <p:cNvGrpSpPr/>
        <p:nvPr/>
      </p:nvGrpSpPr>
      <p:grpSpPr>
        <a:xfrm>
          <a:off x="0" y="0"/>
          <a:ext cx="0" cy="0"/>
          <a:chOff x="0" y="0"/>
          <a:chExt cx="0" cy="0"/>
        </a:xfrm>
      </p:grpSpPr>
      <p:sp>
        <p:nvSpPr>
          <p:cNvPr id="16" name="Bildplatzhalter 15">
            <a:extLst>
              <a:ext uri="{FF2B5EF4-FFF2-40B4-BE49-F238E27FC236}">
                <a16:creationId xmlns:a16="http://schemas.microsoft.com/office/drawing/2014/main" id="{EDD6379B-45BD-4C3D-823E-33C76307EEA3}"/>
              </a:ext>
            </a:extLst>
          </p:cNvPr>
          <p:cNvSpPr>
            <a:spLocks noGrp="1"/>
          </p:cNvSpPr>
          <p:nvPr>
            <p:ph type="pic" sz="quarter" idx="14" hasCustomPrompt="1"/>
          </p:nvPr>
        </p:nvSpPr>
        <p:spPr>
          <a:xfrm>
            <a:off x="6096000" y="0"/>
            <a:ext cx="6097588" cy="6858000"/>
          </a:xfrm>
          <a:solidFill>
            <a:schemeClr val="accent2">
              <a:lumMod val="20000"/>
              <a:lumOff val="80000"/>
            </a:schemeClr>
          </a:solidFill>
        </p:spPr>
        <p:txBody>
          <a:bodyPr anchor="ct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7" name="Title 1">
            <a:extLst>
              <a:ext uri="{FF2B5EF4-FFF2-40B4-BE49-F238E27FC236}">
                <a16:creationId xmlns:a16="http://schemas.microsoft.com/office/drawing/2014/main" id="{476A647C-C424-4772-A1CE-CC4798731B99}"/>
              </a:ext>
            </a:extLst>
          </p:cNvPr>
          <p:cNvSpPr>
            <a:spLocks noGrp="1"/>
          </p:cNvSpPr>
          <p:nvPr>
            <p:ph type="title" hasCustomPrompt="1"/>
          </p:nvPr>
        </p:nvSpPr>
        <p:spPr>
          <a:xfrm>
            <a:off x="520806" y="638306"/>
            <a:ext cx="5067194" cy="472859"/>
          </a:xfrm>
        </p:spPr>
        <p:txBody>
          <a:bodyPr tIns="0" rIns="252000" bIns="0">
            <a:noAutofit/>
          </a:bodyPr>
          <a:lstStyle>
            <a:lvl1pPr>
              <a:lnSpc>
                <a:spcPts val="3400"/>
              </a:lnSpc>
              <a:defRPr/>
            </a:lvl1pPr>
          </a:lstStyle>
          <a:p>
            <a:r>
              <a:rPr lang="de-DE" err="1"/>
              <a:t>Program</a:t>
            </a:r>
            <a:r>
              <a:rPr lang="de-DE"/>
              <a:t> </a:t>
            </a:r>
            <a:r>
              <a:rPr lang="de-DE" err="1"/>
              <a:t>points</a:t>
            </a:r>
            <a:r>
              <a:rPr lang="de-DE"/>
              <a:t> </a:t>
            </a:r>
            <a:r>
              <a:rPr lang="de-DE" err="1"/>
              <a:t>day</a:t>
            </a:r>
            <a:endParaRPr lang="en-US"/>
          </a:p>
        </p:txBody>
      </p:sp>
      <p:sp>
        <p:nvSpPr>
          <p:cNvPr id="18" name="Textplatzhalter 13">
            <a:extLst>
              <a:ext uri="{FF2B5EF4-FFF2-40B4-BE49-F238E27FC236}">
                <a16:creationId xmlns:a16="http://schemas.microsoft.com/office/drawing/2014/main" id="{9E8551E0-780B-491D-8E33-7493D29277BE}"/>
              </a:ext>
            </a:extLst>
          </p:cNvPr>
          <p:cNvSpPr>
            <a:spLocks noGrp="1"/>
          </p:cNvSpPr>
          <p:nvPr>
            <p:ph type="body" sz="quarter" idx="13" hasCustomPrompt="1"/>
          </p:nvPr>
        </p:nvSpPr>
        <p:spPr>
          <a:xfrm>
            <a:off x="513546" y="211319"/>
            <a:ext cx="5067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Agenda</a:t>
            </a:r>
          </a:p>
        </p:txBody>
      </p:sp>
      <p:sp>
        <p:nvSpPr>
          <p:cNvPr id="7" name="Fußzeilenplatzhalter 2">
            <a:extLst>
              <a:ext uri="{FF2B5EF4-FFF2-40B4-BE49-F238E27FC236}">
                <a16:creationId xmlns:a16="http://schemas.microsoft.com/office/drawing/2014/main" id="{592156A8-39CE-4761-BCD4-F9556150F416}"/>
              </a:ext>
            </a:extLst>
          </p:cNvPr>
          <p:cNvSpPr>
            <a:spLocks noGrp="1"/>
          </p:cNvSpPr>
          <p:nvPr>
            <p:ph type="ftr" sz="quarter" idx="17"/>
          </p:nvPr>
        </p:nvSpPr>
        <p:spPr>
          <a:xfrm>
            <a:off x="522000" y="6264093"/>
            <a:ext cx="4557600" cy="365125"/>
          </a:xfrm>
        </p:spPr>
        <p:txBody>
          <a:bodyPr/>
          <a:lstStyle/>
          <a:p>
            <a:r>
              <a:rPr lang="en-US" dirty="0"/>
              <a:t>Automation Academy OOP| March 2025 | Lenze | © Lenze</a:t>
            </a:r>
          </a:p>
        </p:txBody>
      </p:sp>
      <p:sp>
        <p:nvSpPr>
          <p:cNvPr id="8" name="Foliennummernplatzhalter 3">
            <a:extLst>
              <a:ext uri="{FF2B5EF4-FFF2-40B4-BE49-F238E27FC236}">
                <a16:creationId xmlns:a16="http://schemas.microsoft.com/office/drawing/2014/main" id="{42BF5843-D2A2-4567-9F60-7ACD7E762EA5}"/>
              </a:ext>
            </a:extLst>
          </p:cNvPr>
          <p:cNvSpPr>
            <a:spLocks noGrp="1"/>
          </p:cNvSpPr>
          <p:nvPr>
            <p:ph type="sldNum" sz="quarter" idx="18"/>
          </p:nvPr>
        </p:nvSpPr>
        <p:spPr>
          <a:xfrm>
            <a:off x="0" y="6264093"/>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687544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Agenda_Präsentationsparts 2">
    <p:spTree>
      <p:nvGrpSpPr>
        <p:cNvPr id="1" name=""/>
        <p:cNvGrpSpPr/>
        <p:nvPr/>
      </p:nvGrpSpPr>
      <p:grpSpPr>
        <a:xfrm>
          <a:off x="0" y="0"/>
          <a:ext cx="0" cy="0"/>
          <a:chOff x="0" y="0"/>
          <a:chExt cx="0" cy="0"/>
        </a:xfrm>
      </p:grpSpPr>
      <p:sp>
        <p:nvSpPr>
          <p:cNvPr id="16" name="Bildplatzhalter 15">
            <a:extLst>
              <a:ext uri="{FF2B5EF4-FFF2-40B4-BE49-F238E27FC236}">
                <a16:creationId xmlns:a16="http://schemas.microsoft.com/office/drawing/2014/main" id="{EDD6379B-45BD-4C3D-823E-33C76307EEA3}"/>
              </a:ext>
            </a:extLst>
          </p:cNvPr>
          <p:cNvSpPr>
            <a:spLocks noGrp="1"/>
          </p:cNvSpPr>
          <p:nvPr>
            <p:ph type="pic" sz="quarter" idx="14" hasCustomPrompt="1"/>
          </p:nvPr>
        </p:nvSpPr>
        <p:spPr>
          <a:xfrm>
            <a:off x="4572000" y="0"/>
            <a:ext cx="7620000" cy="6858000"/>
          </a:xfrm>
          <a:solidFill>
            <a:schemeClr val="accent2">
              <a:lumMod val="20000"/>
              <a:lumOff val="80000"/>
            </a:schemeClr>
          </a:solidFill>
        </p:spPr>
        <p:txBody>
          <a:bodyPr anchor="ct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
        <p:nvSpPr>
          <p:cNvPr id="12" name="Title 1">
            <a:extLst>
              <a:ext uri="{FF2B5EF4-FFF2-40B4-BE49-F238E27FC236}">
                <a16:creationId xmlns:a16="http://schemas.microsoft.com/office/drawing/2014/main" id="{4F592A7E-4A93-46CD-A28C-4095A849F51A}"/>
              </a:ext>
            </a:extLst>
          </p:cNvPr>
          <p:cNvSpPr>
            <a:spLocks noGrp="1"/>
          </p:cNvSpPr>
          <p:nvPr>
            <p:ph type="title" hasCustomPrompt="1"/>
          </p:nvPr>
        </p:nvSpPr>
        <p:spPr>
          <a:xfrm>
            <a:off x="520806" y="638306"/>
            <a:ext cx="3543194" cy="472859"/>
          </a:xfrm>
        </p:spPr>
        <p:txBody>
          <a:bodyPr tIns="0" rIns="252000" bIns="0">
            <a:noAutofit/>
          </a:bodyPr>
          <a:lstStyle>
            <a:lvl1pPr>
              <a:lnSpc>
                <a:spcPts val="3400"/>
              </a:lnSpc>
              <a:defRPr/>
            </a:lvl1pPr>
          </a:lstStyle>
          <a:p>
            <a:r>
              <a:rPr lang="de-DE" err="1"/>
              <a:t>Program</a:t>
            </a:r>
            <a:r>
              <a:rPr lang="de-DE"/>
              <a:t> </a:t>
            </a:r>
            <a:r>
              <a:rPr lang="de-DE" err="1"/>
              <a:t>points</a:t>
            </a:r>
            <a:r>
              <a:rPr lang="de-DE"/>
              <a:t> </a:t>
            </a:r>
            <a:r>
              <a:rPr lang="de-DE" err="1"/>
              <a:t>day</a:t>
            </a:r>
            <a:endParaRPr lang="en-US"/>
          </a:p>
        </p:txBody>
      </p:sp>
      <p:sp>
        <p:nvSpPr>
          <p:cNvPr id="13" name="Textplatzhalter 13">
            <a:extLst>
              <a:ext uri="{FF2B5EF4-FFF2-40B4-BE49-F238E27FC236}">
                <a16:creationId xmlns:a16="http://schemas.microsoft.com/office/drawing/2014/main" id="{732D8AE0-1C91-48AB-8BD7-A28BC84C18AA}"/>
              </a:ext>
            </a:extLst>
          </p:cNvPr>
          <p:cNvSpPr>
            <a:spLocks noGrp="1"/>
          </p:cNvSpPr>
          <p:nvPr>
            <p:ph type="body" sz="quarter" idx="13" hasCustomPrompt="1"/>
          </p:nvPr>
        </p:nvSpPr>
        <p:spPr>
          <a:xfrm>
            <a:off x="513546" y="211319"/>
            <a:ext cx="3543194" cy="472859"/>
          </a:xfrm>
        </p:spPr>
        <p:txBody>
          <a:bodyPr vert="horz" lIns="14400" tIns="0" rIns="252000" bIns="0" rtlCol="0" anchor="b">
            <a:noAutofit/>
          </a:bodyPr>
          <a:lstStyle>
            <a:lvl1pPr marL="0" indent="0">
              <a:lnSpc>
                <a:spcPts val="3400"/>
              </a:lnSpc>
              <a:buNone/>
              <a:defRPr lang="de-DE" sz="2800" b="1">
                <a:solidFill>
                  <a:schemeClr val="tx2"/>
                </a:solidFill>
                <a:ea typeface="+mj-ea"/>
                <a:cs typeface="+mj-cs"/>
              </a:defRPr>
            </a:lvl1pPr>
          </a:lstStyle>
          <a:p>
            <a:pPr marL="342900" lvl="0" indent="-342900">
              <a:spcBef>
                <a:spcPct val="0"/>
              </a:spcBef>
            </a:pPr>
            <a:r>
              <a:rPr lang="de-DE"/>
              <a:t>Agenda</a:t>
            </a:r>
          </a:p>
        </p:txBody>
      </p:sp>
      <p:sp>
        <p:nvSpPr>
          <p:cNvPr id="7" name="Fußzeilenplatzhalter 2">
            <a:extLst>
              <a:ext uri="{FF2B5EF4-FFF2-40B4-BE49-F238E27FC236}">
                <a16:creationId xmlns:a16="http://schemas.microsoft.com/office/drawing/2014/main" id="{256D24AB-7DC5-4651-95E9-9F28022E8A44}"/>
              </a:ext>
            </a:extLst>
          </p:cNvPr>
          <p:cNvSpPr>
            <a:spLocks noGrp="1"/>
          </p:cNvSpPr>
          <p:nvPr>
            <p:ph type="ftr" sz="quarter" idx="17"/>
          </p:nvPr>
        </p:nvSpPr>
        <p:spPr>
          <a:xfrm>
            <a:off x="522000" y="6264093"/>
            <a:ext cx="4557600" cy="365125"/>
          </a:xfrm>
        </p:spPr>
        <p:txBody>
          <a:bodyPr/>
          <a:lstStyle>
            <a:lvl1pPr>
              <a:defRPr/>
            </a:lvl1pPr>
          </a:lstStyle>
          <a:p>
            <a:r>
              <a:rPr lang="en-US" dirty="0"/>
              <a:t>Automation Academy OOP| March 2025 | Lenze | © Lenze</a:t>
            </a:r>
          </a:p>
        </p:txBody>
      </p:sp>
      <p:sp>
        <p:nvSpPr>
          <p:cNvPr id="8" name="Foliennummernplatzhalter 3">
            <a:extLst>
              <a:ext uri="{FF2B5EF4-FFF2-40B4-BE49-F238E27FC236}">
                <a16:creationId xmlns:a16="http://schemas.microsoft.com/office/drawing/2014/main" id="{3F8360E0-9066-4780-99E4-50C5BF46EC9C}"/>
              </a:ext>
            </a:extLst>
          </p:cNvPr>
          <p:cNvSpPr>
            <a:spLocks noGrp="1"/>
          </p:cNvSpPr>
          <p:nvPr>
            <p:ph type="sldNum" sz="quarter" idx="18"/>
          </p:nvPr>
        </p:nvSpPr>
        <p:spPr>
          <a:xfrm>
            <a:off x="0" y="6264093"/>
            <a:ext cx="367200" cy="365125"/>
          </a:xfrm>
        </p:spPr>
        <p:txBody>
          <a:bodyPr/>
          <a:lstStyle/>
          <a:p>
            <a:fld id="{13ED48F5-3B9B-4833-A282-D905B38B079F}" type="slidenum">
              <a:rPr lang="de-DE" smtClean="0"/>
              <a:t>‹#›</a:t>
            </a:fld>
            <a:endParaRPr lang="de-DE"/>
          </a:p>
        </p:txBody>
      </p:sp>
    </p:spTree>
    <p:extLst>
      <p:ext uri="{BB962C8B-B14F-4D97-AF65-F5344CB8AC3E}">
        <p14:creationId xmlns:p14="http://schemas.microsoft.com/office/powerpoint/2010/main" val="4072176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renner 1">
    <p:spTree>
      <p:nvGrpSpPr>
        <p:cNvPr id="1" name=""/>
        <p:cNvGrpSpPr/>
        <p:nvPr/>
      </p:nvGrpSpPr>
      <p:grpSpPr>
        <a:xfrm>
          <a:off x="0" y="0"/>
          <a:ext cx="0" cy="0"/>
          <a:chOff x="0" y="0"/>
          <a:chExt cx="0" cy="0"/>
        </a:xfrm>
      </p:grpSpPr>
      <p:sp>
        <p:nvSpPr>
          <p:cNvPr id="5" name="Fußzeilenplatzhalter 2">
            <a:extLst>
              <a:ext uri="{FF2B5EF4-FFF2-40B4-BE49-F238E27FC236}">
                <a16:creationId xmlns:a16="http://schemas.microsoft.com/office/drawing/2014/main" id="{17FCA938-2B09-429D-8647-C4E62479FBD1}"/>
              </a:ext>
            </a:extLst>
          </p:cNvPr>
          <p:cNvSpPr>
            <a:spLocks noGrp="1"/>
          </p:cNvSpPr>
          <p:nvPr>
            <p:ph type="ftr" sz="quarter" idx="17"/>
          </p:nvPr>
        </p:nvSpPr>
        <p:spPr>
          <a:xfrm>
            <a:off x="522000" y="6265275"/>
            <a:ext cx="4557600" cy="365125"/>
          </a:xfrm>
        </p:spPr>
        <p:txBody>
          <a:bodyPr/>
          <a:lstStyle/>
          <a:p>
            <a:r>
              <a:rPr lang="en-US"/>
              <a:t>IE5/IE7 Motor Drive System | June 2024 | Lenze | © Lenze</a:t>
            </a:r>
            <a:endParaRPr lang="de-DE"/>
          </a:p>
        </p:txBody>
      </p:sp>
      <p:sp>
        <p:nvSpPr>
          <p:cNvPr id="8" name="Foliennummernplatzhalter 3">
            <a:extLst>
              <a:ext uri="{FF2B5EF4-FFF2-40B4-BE49-F238E27FC236}">
                <a16:creationId xmlns:a16="http://schemas.microsoft.com/office/drawing/2014/main" id="{B038B207-7E20-4531-8A54-E473C28A06F0}"/>
              </a:ext>
            </a:extLst>
          </p:cNvPr>
          <p:cNvSpPr>
            <a:spLocks noGrp="1"/>
          </p:cNvSpPr>
          <p:nvPr>
            <p:ph type="sldNum" sz="quarter" idx="18"/>
          </p:nvPr>
        </p:nvSpPr>
        <p:spPr>
          <a:xfrm>
            <a:off x="0" y="6265275"/>
            <a:ext cx="367200" cy="365125"/>
          </a:xfrm>
        </p:spPr>
        <p:txBody>
          <a:bodyPr/>
          <a:lstStyle/>
          <a:p>
            <a:fld id="{13ED48F5-3B9B-4833-A282-D905B38B079F}" type="slidenum">
              <a:rPr lang="de-DE" smtClean="0"/>
              <a:t>‹#›</a:t>
            </a:fld>
            <a:endParaRPr lang="de-DE"/>
          </a:p>
        </p:txBody>
      </p:sp>
      <p:sp>
        <p:nvSpPr>
          <p:cNvPr id="22" name="Bildplatzhalter 21">
            <a:extLst>
              <a:ext uri="{FF2B5EF4-FFF2-40B4-BE49-F238E27FC236}">
                <a16:creationId xmlns:a16="http://schemas.microsoft.com/office/drawing/2014/main" id="{AE584BEA-6344-7D46-BE5A-2AF1921B6236}"/>
              </a:ext>
            </a:extLst>
          </p:cNvPr>
          <p:cNvSpPr>
            <a:spLocks noGrp="1"/>
          </p:cNvSpPr>
          <p:nvPr>
            <p:ph type="pic" sz="quarter" idx="10" hasCustomPrompt="1"/>
          </p:nvPr>
        </p:nvSpPr>
        <p:spPr>
          <a:xfrm>
            <a:off x="0" y="-11114"/>
            <a:ext cx="12192000" cy="6869114"/>
          </a:xfrm>
          <a:prstGeom prst="rect">
            <a:avLst/>
          </a:prstGeom>
          <a:solidFill>
            <a:schemeClr val="accent2">
              <a:lumMod val="20000"/>
              <a:lumOff val="80000"/>
            </a:schemeClr>
          </a:solidFill>
        </p:spPr>
        <p:txBody>
          <a:bodyPr wrap="square" anchor="ctr">
            <a:noAutofit/>
          </a:bodyPr>
          <a:lstStyle>
            <a:lvl1pPr marL="0" indent="0" algn="ctr">
              <a:buNone/>
              <a:defRPr/>
            </a:lvl1pPr>
          </a:lstStyle>
          <a:p>
            <a:r>
              <a:rPr lang="de-DE"/>
              <a:t>Add </a:t>
            </a:r>
            <a:r>
              <a:rPr lang="de-DE" err="1"/>
              <a:t>image</a:t>
            </a:r>
            <a:r>
              <a:rPr lang="de-DE"/>
              <a:t> </a:t>
            </a:r>
            <a:r>
              <a:rPr lang="de-DE" err="1"/>
              <a:t>by</a:t>
            </a:r>
            <a:r>
              <a:rPr lang="de-DE"/>
              <a:t> </a:t>
            </a:r>
            <a:r>
              <a:rPr lang="de-DE" err="1"/>
              <a:t>clicking</a:t>
            </a:r>
            <a:endParaRPr lang="de-DE"/>
          </a:p>
        </p:txBody>
      </p:sp>
    </p:spTree>
    <p:extLst>
      <p:ext uri="{BB962C8B-B14F-4D97-AF65-F5344CB8AC3E}">
        <p14:creationId xmlns:p14="http://schemas.microsoft.com/office/powerpoint/2010/main" val="3315931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oleObject" Target="../embeddings/oleObject1.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000598F2-5671-4B7B-5751-25AE7F65FF43}"/>
              </a:ext>
            </a:extLst>
          </p:cNvPr>
          <p:cNvGraphicFramePr>
            <a:graphicFrameLocks noChangeAspect="1"/>
          </p:cNvGraphicFramePr>
          <p:nvPr userDrawn="1">
            <p:custDataLst>
              <p:tags r:id="rId35"/>
            </p:custDataLst>
            <p:extLst>
              <p:ext uri="{D42A27DB-BD31-4B8C-83A1-F6EECF244321}">
                <p14:modId xmlns:p14="http://schemas.microsoft.com/office/powerpoint/2010/main" val="28966406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6" imgW="306" imgH="306" progId="TCLayout.ActiveDocument.1">
                  <p:embed/>
                </p:oleObj>
              </mc:Choice>
              <mc:Fallback>
                <p:oleObj name="think-cell Folie" r:id="rId36" imgW="306" imgH="306" progId="TCLayout.ActiveDocument.1">
                  <p:embed/>
                  <p:pic>
                    <p:nvPicPr>
                      <p:cNvPr id="6" name="think-cell data - do not delete" hidden="1">
                        <a:extLst>
                          <a:ext uri="{FF2B5EF4-FFF2-40B4-BE49-F238E27FC236}">
                            <a16:creationId xmlns:a16="http://schemas.microsoft.com/office/drawing/2014/main" id="{000598F2-5671-4B7B-5751-25AE7F65FF43}"/>
                          </a:ext>
                        </a:extLst>
                      </p:cNvPr>
                      <p:cNvPicPr/>
                      <p:nvPr/>
                    </p:nvPicPr>
                    <p:blipFill>
                      <a:blip r:embed="rId37"/>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522000" y="667017"/>
            <a:ext cx="7099200" cy="472859"/>
          </a:xfrm>
          <a:prstGeom prst="rect">
            <a:avLst/>
          </a:prstGeom>
        </p:spPr>
        <p:txBody>
          <a:bodyPr vert="horz" lIns="0" tIns="36000" rIns="0" bIns="36000" rtlCol="0" anchor="b">
            <a:noAutofit/>
          </a:bodyPr>
          <a:lstStyle/>
          <a:p>
            <a:pPr lvl="0">
              <a:lnSpc>
                <a:spcPts val="3400"/>
              </a:lnSpc>
            </a:pPr>
            <a:r>
              <a:rPr lang="de-DE"/>
              <a:t>Edit </a:t>
            </a:r>
            <a:r>
              <a:rPr lang="de-DE" err="1"/>
              <a:t>master</a:t>
            </a:r>
            <a:r>
              <a:rPr lang="de-DE"/>
              <a:t> title </a:t>
            </a:r>
            <a:r>
              <a:rPr lang="de-DE" err="1"/>
              <a:t>format</a:t>
            </a:r>
            <a:endParaRPr lang="en-US"/>
          </a:p>
        </p:txBody>
      </p:sp>
      <p:sp>
        <p:nvSpPr>
          <p:cNvPr id="3" name="Text Placeholder 2"/>
          <p:cNvSpPr>
            <a:spLocks noGrp="1"/>
          </p:cNvSpPr>
          <p:nvPr>
            <p:ph type="body" idx="1"/>
          </p:nvPr>
        </p:nvSpPr>
        <p:spPr>
          <a:xfrm>
            <a:off x="509455" y="1731153"/>
            <a:ext cx="7145827" cy="4232326"/>
          </a:xfrm>
          <a:prstGeom prst="rect">
            <a:avLst/>
          </a:prstGeom>
        </p:spPr>
        <p:txBody>
          <a:bodyPr vert="horz" lIns="0" tIns="0" rIns="0" bIns="0" rtlCol="0">
            <a:noAutofit/>
          </a:bodyPr>
          <a:lstStyle/>
          <a:p>
            <a:pPr lvl="0"/>
            <a:r>
              <a:rPr lang="de-DE"/>
              <a:t>Edit </a:t>
            </a:r>
            <a:r>
              <a:rPr lang="de-DE" err="1"/>
              <a:t>master</a:t>
            </a:r>
            <a:r>
              <a:rPr lang="de-DE"/>
              <a:t> </a:t>
            </a:r>
            <a:r>
              <a:rPr lang="de-DE" err="1"/>
              <a:t>text</a:t>
            </a:r>
            <a:r>
              <a:rPr lang="de-DE"/>
              <a:t> </a:t>
            </a:r>
            <a:r>
              <a:rPr lang="de-DE" err="1"/>
              <a:t>format</a:t>
            </a:r>
            <a:br>
              <a:rPr lang="de-DE"/>
            </a:br>
            <a:r>
              <a:rPr lang="de-DE"/>
              <a:t>Line 2</a:t>
            </a:r>
          </a:p>
          <a:p>
            <a:pPr lvl="1"/>
            <a:r>
              <a:rPr lang="de-DE"/>
              <a:t>Second </a:t>
            </a:r>
            <a:r>
              <a:rPr lang="de-DE" err="1"/>
              <a:t>level</a:t>
            </a:r>
            <a:br>
              <a:rPr lang="de-DE"/>
            </a:br>
            <a:r>
              <a:rPr lang="de-DE"/>
              <a:t>Line 2</a:t>
            </a:r>
          </a:p>
          <a:p>
            <a:pPr lvl="2"/>
            <a:r>
              <a:rPr lang="de-DE"/>
              <a:t>Third </a:t>
            </a:r>
            <a:r>
              <a:rPr lang="de-DE" err="1"/>
              <a:t>level</a:t>
            </a:r>
            <a:br>
              <a:rPr lang="de-DE"/>
            </a:br>
            <a:r>
              <a:rPr lang="de-DE"/>
              <a:t>Line 2</a:t>
            </a:r>
          </a:p>
          <a:p>
            <a:pPr lvl="3"/>
            <a:r>
              <a:rPr lang="de-DE" err="1"/>
              <a:t>Fourth</a:t>
            </a:r>
            <a:r>
              <a:rPr lang="de-DE"/>
              <a:t> </a:t>
            </a:r>
            <a:r>
              <a:rPr lang="de-DE" err="1"/>
              <a:t>level</a:t>
            </a:r>
            <a:br>
              <a:rPr lang="de-DE"/>
            </a:br>
            <a:r>
              <a:rPr lang="de-DE"/>
              <a:t>Line 2	</a:t>
            </a:r>
            <a:endParaRPr lang="en-US"/>
          </a:p>
        </p:txBody>
      </p:sp>
      <p:sp>
        <p:nvSpPr>
          <p:cNvPr id="4" name="Fußzeilenplatzhalter 3">
            <a:extLst>
              <a:ext uri="{FF2B5EF4-FFF2-40B4-BE49-F238E27FC236}">
                <a16:creationId xmlns:a16="http://schemas.microsoft.com/office/drawing/2014/main" id="{4FE58261-7799-4D9C-9ADC-2B52F091D993}"/>
              </a:ext>
            </a:extLst>
          </p:cNvPr>
          <p:cNvSpPr>
            <a:spLocks noGrp="1"/>
          </p:cNvSpPr>
          <p:nvPr>
            <p:ph type="ftr" sz="quarter" idx="3"/>
          </p:nvPr>
        </p:nvSpPr>
        <p:spPr>
          <a:xfrm>
            <a:off x="522000" y="6264752"/>
            <a:ext cx="4557600" cy="365125"/>
          </a:xfrm>
          <a:prstGeom prst="rect">
            <a:avLst/>
          </a:prstGeom>
        </p:spPr>
        <p:txBody>
          <a:bodyPr vert="horz" lIns="0" tIns="0" rIns="0" bIns="0" rtlCol="0" anchor="b"/>
          <a:lstStyle>
            <a:lvl1pPr algn="l">
              <a:defRPr sz="900">
                <a:solidFill>
                  <a:schemeClr val="tx2"/>
                </a:solidFill>
              </a:defRPr>
            </a:lvl1pPr>
          </a:lstStyle>
          <a:p>
            <a:r>
              <a:rPr lang="en-US" dirty="0"/>
              <a:t>Automation Academy OOP| March 2025 | Lenze | © Lenze</a:t>
            </a:r>
          </a:p>
        </p:txBody>
      </p:sp>
      <p:sp>
        <p:nvSpPr>
          <p:cNvPr id="7" name="Foliennummernplatzhalter 6">
            <a:extLst>
              <a:ext uri="{FF2B5EF4-FFF2-40B4-BE49-F238E27FC236}">
                <a16:creationId xmlns:a16="http://schemas.microsoft.com/office/drawing/2014/main" id="{5A430FA8-06A5-4DA4-9362-F036DD2F5ED4}"/>
              </a:ext>
            </a:extLst>
          </p:cNvPr>
          <p:cNvSpPr>
            <a:spLocks noGrp="1"/>
          </p:cNvSpPr>
          <p:nvPr>
            <p:ph type="sldNum" sz="quarter" idx="4"/>
          </p:nvPr>
        </p:nvSpPr>
        <p:spPr>
          <a:xfrm>
            <a:off x="0" y="6264752"/>
            <a:ext cx="367200" cy="365125"/>
          </a:xfrm>
          <a:prstGeom prst="rect">
            <a:avLst/>
          </a:prstGeom>
        </p:spPr>
        <p:txBody>
          <a:bodyPr vert="horz" lIns="0" tIns="0" rIns="0" bIns="0" rtlCol="0" anchor="b"/>
          <a:lstStyle>
            <a:lvl1pPr algn="r">
              <a:defRPr sz="900">
                <a:solidFill>
                  <a:schemeClr val="tx2"/>
                </a:solidFill>
              </a:defRPr>
            </a:lvl1pPr>
          </a:lstStyle>
          <a:p>
            <a:fld id="{13ED48F5-3B9B-4833-A282-D905B38B079F}" type="slidenum">
              <a:rPr lang="de-DE" smtClean="0"/>
              <a:pPr/>
              <a:t>‹#›</a:t>
            </a:fld>
            <a:endParaRPr lang="de-DE"/>
          </a:p>
        </p:txBody>
      </p:sp>
    </p:spTree>
    <p:extLst>
      <p:ext uri="{BB962C8B-B14F-4D97-AF65-F5344CB8AC3E}">
        <p14:creationId xmlns:p14="http://schemas.microsoft.com/office/powerpoint/2010/main" val="2504423622"/>
      </p:ext>
    </p:extLst>
  </p:cSld>
  <p:clrMap bg1="dk1" tx1="lt1" bg2="dk2" tx2="lt2" accent1="accent1" accent2="accent2" accent3="accent3" accent4="accent4" accent5="accent5" accent6="accent6" hlink="hlink" folHlink="folHlink"/>
  <p:sldLayoutIdLst>
    <p:sldLayoutId id="2147483799" r:id="rId1"/>
    <p:sldLayoutId id="2147483696" r:id="rId2"/>
    <p:sldLayoutId id="2147483698" r:id="rId3"/>
    <p:sldLayoutId id="2147483792" r:id="rId4"/>
    <p:sldLayoutId id="2147483665" r:id="rId5"/>
    <p:sldLayoutId id="2147483718" r:id="rId6"/>
    <p:sldLayoutId id="2147483676" r:id="rId7"/>
    <p:sldLayoutId id="2147483701" r:id="rId8"/>
    <p:sldLayoutId id="2147483699" r:id="rId9"/>
    <p:sldLayoutId id="2147483704" r:id="rId10"/>
    <p:sldLayoutId id="2147483793" r:id="rId11"/>
    <p:sldLayoutId id="2147483678" r:id="rId12"/>
    <p:sldLayoutId id="2147483708" r:id="rId13"/>
    <p:sldLayoutId id="2147483710" r:id="rId14"/>
    <p:sldLayoutId id="2147483711" r:id="rId15"/>
    <p:sldLayoutId id="2147483712" r:id="rId16"/>
    <p:sldLayoutId id="2147483713" r:id="rId17"/>
    <p:sldLayoutId id="2147483716" r:id="rId18"/>
    <p:sldLayoutId id="2147483717" r:id="rId19"/>
    <p:sldLayoutId id="2147483721" r:id="rId20"/>
    <p:sldLayoutId id="2147483722" r:id="rId21"/>
    <p:sldLayoutId id="2147483723" r:id="rId22"/>
    <p:sldLayoutId id="2147483800" r:id="rId23"/>
    <p:sldLayoutId id="2147483726" r:id="rId24"/>
    <p:sldLayoutId id="2147483801" r:id="rId25"/>
    <p:sldLayoutId id="2147483725" r:id="rId26"/>
    <p:sldLayoutId id="2147483728" r:id="rId27"/>
    <p:sldLayoutId id="2147483729" r:id="rId28"/>
    <p:sldLayoutId id="2147483730" r:id="rId29"/>
    <p:sldLayoutId id="2147483797" r:id="rId30"/>
    <p:sldLayoutId id="2147483731" r:id="rId31"/>
    <p:sldLayoutId id="2147483798" r:id="rId32"/>
    <p:sldLayoutId id="2147483796" r:id="rId33"/>
  </p:sldLayoutIdLst>
  <p:hf hdr="0" dt="0"/>
  <p:txStyles>
    <p:titleStyle>
      <a:lvl1pPr algn="l" defTabSz="914400" rtl="0" eaLnBrk="1" latinLnBrk="0" hangingPunct="1">
        <a:lnSpc>
          <a:spcPct val="90000"/>
        </a:lnSpc>
        <a:spcBef>
          <a:spcPct val="0"/>
        </a:spcBef>
        <a:buNone/>
        <a:defRPr lang="en-US" sz="2800" kern="1200" dirty="0">
          <a:solidFill>
            <a:schemeClr val="tx2"/>
          </a:solidFill>
          <a:latin typeface="+mn-lt"/>
          <a:ea typeface="+mj-ea"/>
          <a:cs typeface="+mj-cs"/>
        </a:defRPr>
      </a:lvl1pPr>
    </p:titleStyle>
    <p:bodyStyle>
      <a:lvl1pPr marL="179388" indent="-179388"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1pPr>
      <a:lvl2pPr marL="36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08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80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Layout" Target="../slideLayouts/slideLayout17.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3.png"/><Relationship Id="rId1" Type="http://schemas.openxmlformats.org/officeDocument/2006/relationships/slideLayout" Target="../slideLayouts/slideLayout17.xml"/><Relationship Id="rId4" Type="http://schemas.openxmlformats.org/officeDocument/2006/relationships/image" Target="../media/image9.sv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15.xml"/><Relationship Id="rId4" Type="http://schemas.openxmlformats.org/officeDocument/2006/relationships/image" Target="../media/image9.svg"/></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20.xml"/><Relationship Id="rId5" Type="http://schemas.openxmlformats.org/officeDocument/2006/relationships/image" Target="../media/image32.png"/><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20.xml"/><Relationship Id="rId5" Type="http://schemas.openxmlformats.org/officeDocument/2006/relationships/image" Target="../media/image34.png"/><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20.xml"/><Relationship Id="rId4" Type="http://schemas.openxmlformats.org/officeDocument/2006/relationships/image" Target="../media/image36.png"/></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20.xml"/><Relationship Id="rId4" Type="http://schemas.openxmlformats.org/officeDocument/2006/relationships/image" Target="../media/image37.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20.xml"/><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5.xml"/><Relationship Id="rId1" Type="http://schemas.openxmlformats.org/officeDocument/2006/relationships/slideLayout" Target="../slideLayouts/slideLayout20.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15.xml"/><Relationship Id="rId4" Type="http://schemas.openxmlformats.org/officeDocument/2006/relationships/image" Target="../media/image9.svg"/></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6.xml"/><Relationship Id="rId1" Type="http://schemas.openxmlformats.org/officeDocument/2006/relationships/slideLayout" Target="../slideLayouts/slideLayout20.xml"/><Relationship Id="rId4" Type="http://schemas.openxmlformats.org/officeDocument/2006/relationships/image" Target="../media/image42.png"/></Relationships>
</file>

<file path=ppt/slides/_rels/slide4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7.xml"/><Relationship Id="rId1" Type="http://schemas.openxmlformats.org/officeDocument/2006/relationships/slideLayout" Target="../slideLayouts/slideLayout20.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8.xml"/><Relationship Id="rId1" Type="http://schemas.openxmlformats.org/officeDocument/2006/relationships/slideLayout" Target="../slideLayouts/slideLayout20.xml"/><Relationship Id="rId4" Type="http://schemas.openxmlformats.org/officeDocument/2006/relationships/image" Target="../media/image44.png"/></Relationships>
</file>

<file path=ppt/slides/_rels/slide4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9.xml"/><Relationship Id="rId1" Type="http://schemas.openxmlformats.org/officeDocument/2006/relationships/slideLayout" Target="../slideLayouts/slideLayout20.xml"/><Relationship Id="rId4" Type="http://schemas.openxmlformats.org/officeDocument/2006/relationships/image" Target="../media/image45.png"/></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0.xml"/><Relationship Id="rId1" Type="http://schemas.openxmlformats.org/officeDocument/2006/relationships/slideLayout" Target="../slideLayouts/slideLayout20.xml"/><Relationship Id="rId4" Type="http://schemas.openxmlformats.org/officeDocument/2006/relationships/image" Target="../media/image46.png"/></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3.xml"/><Relationship Id="rId1" Type="http://schemas.openxmlformats.org/officeDocument/2006/relationships/slideLayout" Target="../slideLayouts/slideLayout20.xml"/><Relationship Id="rId5" Type="http://schemas.openxmlformats.org/officeDocument/2006/relationships/image" Target="../media/image51.png"/><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23.xml"/><Relationship Id="rId4" Type="http://schemas.openxmlformats.org/officeDocument/2006/relationships/image" Target="../media/image12.jpg"/></Relationships>
</file>

<file path=ppt/slides/_rels/slide5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6.xml"/><Relationship Id="rId1" Type="http://schemas.openxmlformats.org/officeDocument/2006/relationships/slideLayout" Target="../slideLayouts/slideLayout20.xml"/><Relationship Id="rId4" Type="http://schemas.openxmlformats.org/officeDocument/2006/relationships/image" Target="../media/image55.png"/></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7.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9.xml"/><Relationship Id="rId1" Type="http://schemas.openxmlformats.org/officeDocument/2006/relationships/slideLayout" Target="../slideLayouts/slideLayout20.xml"/><Relationship Id="rId4" Type="http://schemas.openxmlformats.org/officeDocument/2006/relationships/image" Target="../media/image58.png"/></Relationships>
</file>

<file path=ppt/slides/_rels/slide5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0.xml"/><Relationship Id="rId1" Type="http://schemas.openxmlformats.org/officeDocument/2006/relationships/slideLayout" Target="../slideLayouts/slideLayout20.xml"/><Relationship Id="rId4"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1.xml"/><Relationship Id="rId1" Type="http://schemas.openxmlformats.org/officeDocument/2006/relationships/slideLayout" Target="../slideLayouts/slideLayout20.xml"/><Relationship Id="rId4" Type="http://schemas.openxmlformats.org/officeDocument/2006/relationships/image" Target="../media/image62.png"/></Relationships>
</file>

<file path=ppt/slides/_rels/slide5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5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5.xml"/><Relationship Id="rId1" Type="http://schemas.openxmlformats.org/officeDocument/2006/relationships/slideLayout" Target="../slideLayouts/slideLayout20.xml"/><Relationship Id="rId4" Type="http://schemas.openxmlformats.org/officeDocument/2006/relationships/image" Target="../media/image67.pn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6.xml"/><Relationship Id="rId1" Type="http://schemas.openxmlformats.org/officeDocument/2006/relationships/slideLayout" Target="../slideLayouts/slideLayout20.xml"/><Relationship Id="rId4" Type="http://schemas.openxmlformats.org/officeDocument/2006/relationships/image" Target="../media/image69.png"/></Relationships>
</file>

<file path=ppt/slides/_rels/slide6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7.xml"/><Relationship Id="rId1" Type="http://schemas.openxmlformats.org/officeDocument/2006/relationships/slideLayout" Target="../slideLayouts/slideLayout20.xml"/><Relationship Id="rId4" Type="http://schemas.openxmlformats.org/officeDocument/2006/relationships/image" Target="../media/image71.png"/></Relationships>
</file>

<file path=ppt/slides/_rels/slide62.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9.xml"/><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0.xml"/><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1.xml"/><Relationship Id="rId1" Type="http://schemas.openxmlformats.org/officeDocument/2006/relationships/slideLayout" Target="../slideLayouts/slideLayout20.xml"/><Relationship Id="rId4" Type="http://schemas.openxmlformats.org/officeDocument/2006/relationships/image" Target="../media/image76.png"/></Relationships>
</file>

<file path=ppt/slides/_rels/slide66.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2.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6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53.xml"/><Relationship Id="rId1" Type="http://schemas.openxmlformats.org/officeDocument/2006/relationships/slideLayout" Target="../slideLayouts/slideLayout20.xml"/><Relationship Id="rId5" Type="http://schemas.openxmlformats.org/officeDocument/2006/relationships/image" Target="../media/image80.png"/><Relationship Id="rId4" Type="http://schemas.openxmlformats.org/officeDocument/2006/relationships/image" Target="../media/image79.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54.xml"/><Relationship Id="rId1" Type="http://schemas.openxmlformats.org/officeDocument/2006/relationships/slideLayout" Target="../slideLayouts/slideLayout20.xml"/><Relationship Id="rId4" Type="http://schemas.openxmlformats.org/officeDocument/2006/relationships/image" Target="../media/image82.png"/></Relationships>
</file>

<file path=ppt/slides/_rels/slide71.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55.xml"/><Relationship Id="rId1" Type="http://schemas.openxmlformats.org/officeDocument/2006/relationships/slideLayout" Target="../slideLayouts/slideLayout20.xml"/></Relationships>
</file>

<file path=ppt/slides/_rels/slide7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6.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7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7.xml"/><Relationship Id="rId1" Type="http://schemas.openxmlformats.org/officeDocument/2006/relationships/slideLayout" Target="../slideLayouts/slideLayout20.xml"/></Relationships>
</file>

<file path=ppt/slides/_rels/slide74.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8.xml"/><Relationship Id="rId1" Type="http://schemas.openxmlformats.org/officeDocument/2006/relationships/slideLayout" Target="../slideLayouts/slideLayout20.xml"/></Relationships>
</file>

<file path=ppt/slides/_rels/slide75.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59.xml"/><Relationship Id="rId1" Type="http://schemas.openxmlformats.org/officeDocument/2006/relationships/slideLayout" Target="../slideLayouts/slideLayout20.xml"/></Relationships>
</file>

<file path=ppt/slides/_rels/slide7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60.xml"/><Relationship Id="rId1" Type="http://schemas.openxmlformats.org/officeDocument/2006/relationships/slideLayout" Target="../slideLayouts/slideLayout20.xml"/></Relationships>
</file>

<file path=ppt/slides/_rels/slide7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61.xml"/><Relationship Id="rId1" Type="http://schemas.openxmlformats.org/officeDocument/2006/relationships/slideLayout" Target="../slideLayouts/slideLayout20.xml"/></Relationships>
</file>

<file path=ppt/slides/_rels/slide7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62.xml"/><Relationship Id="rId1" Type="http://schemas.openxmlformats.org/officeDocument/2006/relationships/slideLayout" Target="../slideLayouts/slideLayout20.xml"/><Relationship Id="rId5" Type="http://schemas.openxmlformats.org/officeDocument/2006/relationships/image" Target="../media/image90.png"/><Relationship Id="rId4" Type="http://schemas.openxmlformats.org/officeDocument/2006/relationships/image" Target="../media/image89.png"/></Relationships>
</file>

<file path=ppt/slides/_rels/slide79.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63.xml"/><Relationship Id="rId1" Type="http://schemas.openxmlformats.org/officeDocument/2006/relationships/slideLayout" Target="../slideLayouts/slideLayout20.xml"/><Relationship Id="rId4" Type="http://schemas.openxmlformats.org/officeDocument/2006/relationships/image" Target="../media/image91.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80.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4.xml"/><Relationship Id="rId1" Type="http://schemas.openxmlformats.org/officeDocument/2006/relationships/slideLayout" Target="../slideLayouts/slideLayout20.xml"/><Relationship Id="rId5" Type="http://schemas.openxmlformats.org/officeDocument/2006/relationships/image" Target="../media/image94.png"/><Relationship Id="rId4" Type="http://schemas.openxmlformats.org/officeDocument/2006/relationships/image" Target="../media/image93.png"/></Relationships>
</file>

<file path=ppt/slides/_rels/slide81.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65.xml"/><Relationship Id="rId1" Type="http://schemas.openxmlformats.org/officeDocument/2006/relationships/slideLayout" Target="../slideLayouts/slideLayout20.xml"/></Relationships>
</file>

<file path=ppt/slides/_rels/slide82.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66.xml"/><Relationship Id="rId1" Type="http://schemas.openxmlformats.org/officeDocument/2006/relationships/slideLayout" Target="../slideLayouts/slideLayout20.xml"/><Relationship Id="rId4" Type="http://schemas.openxmlformats.org/officeDocument/2006/relationships/image" Target="../media/image97.png"/></Relationships>
</file>

<file path=ppt/slides/_rels/slide83.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67.xml"/><Relationship Id="rId1" Type="http://schemas.openxmlformats.org/officeDocument/2006/relationships/slideLayout" Target="../slideLayouts/slideLayout20.xml"/></Relationships>
</file>

<file path=ppt/slides/_rels/slide84.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8.xml"/><Relationship Id="rId1" Type="http://schemas.openxmlformats.org/officeDocument/2006/relationships/slideLayout" Target="../slideLayouts/slideLayout20.xml"/></Relationships>
</file>

<file path=ppt/slides/_rels/slide8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69.xml"/><Relationship Id="rId1" Type="http://schemas.openxmlformats.org/officeDocument/2006/relationships/slideLayout" Target="../slideLayouts/slideLayout20.xml"/><Relationship Id="rId4" Type="http://schemas.openxmlformats.org/officeDocument/2006/relationships/image" Target="../media/image101.png"/></Relationships>
</file>

<file path=ppt/slides/_rels/slide86.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70.xml"/><Relationship Id="rId1" Type="http://schemas.openxmlformats.org/officeDocument/2006/relationships/slideLayout" Target="../slideLayouts/slideLayout20.xml"/><Relationship Id="rId4" Type="http://schemas.openxmlformats.org/officeDocument/2006/relationships/image" Target="../media/image103.png"/></Relationships>
</file>

<file path=ppt/slides/_rels/slide87.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71.xml"/><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72.xml"/><Relationship Id="rId1" Type="http://schemas.openxmlformats.org/officeDocument/2006/relationships/slideLayout" Target="../slideLayouts/slideLayout20.xml"/><Relationship Id="rId4" Type="http://schemas.openxmlformats.org/officeDocument/2006/relationships/image" Target="../media/image106.png"/></Relationships>
</file>

<file path=ppt/slides/_rels/slide89.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73.xml"/><Relationship Id="rId1" Type="http://schemas.openxmlformats.org/officeDocument/2006/relationships/slideLayout" Target="../slideLayouts/slideLayout20.xml"/><Relationship Id="rId4" Type="http://schemas.openxmlformats.org/officeDocument/2006/relationships/image" Target="../media/image108.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90.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74.xml"/><Relationship Id="rId1" Type="http://schemas.openxmlformats.org/officeDocument/2006/relationships/slideLayout" Target="../slideLayouts/slideLayout20.xml"/><Relationship Id="rId4" Type="http://schemas.openxmlformats.org/officeDocument/2006/relationships/image" Target="../media/image110.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142CF10-521F-4538-8188-CB49D8A9B094}"/>
              </a:ext>
            </a:extLst>
          </p:cNvPr>
          <p:cNvSpPr>
            <a:spLocks noGrp="1"/>
          </p:cNvSpPr>
          <p:nvPr>
            <p:ph type="body" sz="quarter" idx="10"/>
          </p:nvPr>
        </p:nvSpPr>
        <p:spPr>
          <a:xfrm>
            <a:off x="1389600" y="1357510"/>
            <a:ext cx="3100104" cy="2376000"/>
          </a:xfrm>
        </p:spPr>
        <p:txBody>
          <a:bodyPr/>
          <a:lstStyle/>
          <a:p>
            <a:pPr>
              <a:spcAft>
                <a:spcPts val="600"/>
              </a:spcAft>
            </a:pPr>
            <a:r>
              <a:rPr lang="de-DE" dirty="0"/>
              <a:t>Object Oriented Programming</a:t>
            </a:r>
          </a:p>
        </p:txBody>
      </p:sp>
      <p:sp>
        <p:nvSpPr>
          <p:cNvPr id="4" name="Textplatzhalter 3">
            <a:extLst>
              <a:ext uri="{FF2B5EF4-FFF2-40B4-BE49-F238E27FC236}">
                <a16:creationId xmlns:a16="http://schemas.microsoft.com/office/drawing/2014/main" id="{4C94EECE-B511-413C-AD05-B444487BD8FE}"/>
              </a:ext>
            </a:extLst>
          </p:cNvPr>
          <p:cNvSpPr>
            <a:spLocks noGrp="1"/>
          </p:cNvSpPr>
          <p:nvPr>
            <p:ph type="body" sz="quarter" idx="13"/>
          </p:nvPr>
        </p:nvSpPr>
        <p:spPr/>
        <p:txBody>
          <a:bodyPr/>
          <a:lstStyle/>
          <a:p>
            <a:r>
              <a:rPr lang="en-US" dirty="0"/>
              <a:t>Software tools for complex machines</a:t>
            </a:r>
            <a:endParaRPr lang="de-DE" dirty="0"/>
          </a:p>
        </p:txBody>
      </p:sp>
      <p:sp>
        <p:nvSpPr>
          <p:cNvPr id="11" name="Fußzeilenplatzhalter 10">
            <a:extLst>
              <a:ext uri="{FF2B5EF4-FFF2-40B4-BE49-F238E27FC236}">
                <a16:creationId xmlns:a16="http://schemas.microsoft.com/office/drawing/2014/main" id="{CDEC7BAB-B4D9-4C96-83C1-864C8B26D7C0}"/>
              </a:ext>
            </a:extLst>
          </p:cNvPr>
          <p:cNvSpPr>
            <a:spLocks noGrp="1"/>
          </p:cNvSpPr>
          <p:nvPr>
            <p:ph type="ftr" sz="quarter" idx="17"/>
          </p:nvPr>
        </p:nvSpPr>
        <p:spPr/>
        <p:txBody>
          <a:bodyPr/>
          <a:lstStyle/>
          <a:p>
            <a:r>
              <a:rPr lang="en-US" dirty="0"/>
              <a:t>March 2025 | Lenze | © Lenze</a:t>
            </a:r>
            <a:endParaRPr lang="de-DE" dirty="0"/>
          </a:p>
        </p:txBody>
      </p:sp>
      <p:pic>
        <p:nvPicPr>
          <p:cNvPr id="6" name="Bildplatzhalter 5">
            <a:extLst>
              <a:ext uri="{FF2B5EF4-FFF2-40B4-BE49-F238E27FC236}">
                <a16:creationId xmlns:a16="http://schemas.microsoft.com/office/drawing/2014/main" id="{72B90BB9-74E0-8C34-7C43-74BE8FA4D8BB}"/>
              </a:ext>
            </a:extLst>
          </p:cNvPr>
          <p:cNvPicPr>
            <a:picLocks noGrp="1" noChangeAspect="1"/>
          </p:cNvPicPr>
          <p:nvPr>
            <p:ph type="pic" sz="quarter" idx="16"/>
          </p:nvPr>
        </p:nvPicPr>
        <p:blipFill>
          <a:blip r:embed="rId2" cstate="print">
            <a:extLst>
              <a:ext uri="{28A0092B-C50C-407E-A947-70E740481C1C}">
                <a14:useLocalDpi xmlns:a14="http://schemas.microsoft.com/office/drawing/2010/main"/>
              </a:ext>
            </a:extLst>
          </a:blip>
          <a:srcRect t="15702" b="15702"/>
          <a:stretch/>
        </p:blipFill>
        <p:spPr>
          <a:xfrm>
            <a:off x="1588" y="1276350"/>
            <a:ext cx="12188825" cy="5581650"/>
          </a:xfrm>
        </p:spPr>
      </p:pic>
    </p:spTree>
    <p:extLst>
      <p:ext uri="{BB962C8B-B14F-4D97-AF65-F5344CB8AC3E}">
        <p14:creationId xmlns:p14="http://schemas.microsoft.com/office/powerpoint/2010/main" val="249026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FBD60338-F749-4EF3-A36F-ECEF36DB47DA}"/>
              </a:ext>
            </a:extLst>
          </p:cNvPr>
          <p:cNvSpPr>
            <a:spLocks noGrp="1"/>
          </p:cNvSpPr>
          <p:nvPr>
            <p:ph type="body" sz="quarter" idx="35"/>
          </p:nvPr>
        </p:nvSpPr>
        <p:spPr/>
        <p:txBody>
          <a:bodyPr/>
          <a:lstStyle/>
          <a:p>
            <a:r>
              <a:rPr lang="en-US" noProof="0" dirty="0"/>
              <a:t>Properties:</a:t>
            </a:r>
            <a:endParaRPr lang="de-DE" dirty="0"/>
          </a:p>
        </p:txBody>
      </p:sp>
      <p:sp>
        <p:nvSpPr>
          <p:cNvPr id="4" name="Textplatzhalter 3">
            <a:extLst>
              <a:ext uri="{FF2B5EF4-FFF2-40B4-BE49-F238E27FC236}">
                <a16:creationId xmlns:a16="http://schemas.microsoft.com/office/drawing/2014/main" id="{8E830F40-FAEF-4077-9493-9C23306252AD}"/>
              </a:ext>
            </a:extLst>
          </p:cNvPr>
          <p:cNvSpPr>
            <a:spLocks noGrp="1"/>
          </p:cNvSpPr>
          <p:nvPr>
            <p:ph type="body" sz="quarter" idx="40"/>
          </p:nvPr>
        </p:nvSpPr>
        <p:spPr/>
        <p:txBody>
          <a:bodyPr/>
          <a:lstStyle/>
          <a:p>
            <a:pPr lvl="0"/>
            <a:r>
              <a:rPr lang="en-US" noProof="0" dirty="0"/>
              <a:t>Properties are special methods for accessing internal variables or internal information</a:t>
            </a:r>
          </a:p>
          <a:p>
            <a:pPr lvl="0"/>
            <a:r>
              <a:rPr lang="en-US" dirty="0"/>
              <a:t>A Property needs a TYPE (BOOL, DINT, LREAL, ENUM, </a:t>
            </a:r>
            <a:r>
              <a:rPr lang="en-US" dirty="0" err="1"/>
              <a:t>etc</a:t>
            </a:r>
            <a:r>
              <a:rPr lang="en-US" dirty="0"/>
              <a:t>…) and generate two special methods called ACCESORS (Get and Set).</a:t>
            </a:r>
          </a:p>
          <a:p>
            <a:pPr lvl="0"/>
            <a:r>
              <a:rPr lang="en-US" noProof="0" dirty="0"/>
              <a:t>Get Accessor (Getter) is executed when the property is read.</a:t>
            </a:r>
          </a:p>
          <a:p>
            <a:pPr lvl="0"/>
            <a:r>
              <a:rPr lang="en-US" dirty="0"/>
              <a:t>Set Accessor (Setter) is executed when the property is written.</a:t>
            </a:r>
            <a:endParaRPr lang="de-DE" noProof="0" dirty="0"/>
          </a:p>
        </p:txBody>
      </p:sp>
      <p:sp>
        <p:nvSpPr>
          <p:cNvPr id="6" name="Titel 5">
            <a:extLst>
              <a:ext uri="{FF2B5EF4-FFF2-40B4-BE49-F238E27FC236}">
                <a16:creationId xmlns:a16="http://schemas.microsoft.com/office/drawing/2014/main" id="{47C56102-B1A2-4CA6-A0ED-5BDF971C425B}"/>
              </a:ext>
            </a:extLst>
          </p:cNvPr>
          <p:cNvSpPr>
            <a:spLocks noGrp="1"/>
          </p:cNvSpPr>
          <p:nvPr>
            <p:ph type="title"/>
          </p:nvPr>
        </p:nvSpPr>
        <p:spPr/>
        <p:txBody>
          <a:bodyPr/>
          <a:lstStyle/>
          <a:p>
            <a:r>
              <a:rPr lang="de-DE" dirty="0"/>
              <a:t>Properties</a:t>
            </a:r>
          </a:p>
        </p:txBody>
      </p:sp>
      <p:sp>
        <p:nvSpPr>
          <p:cNvPr id="7" name="Textplatzhalter 6">
            <a:extLst>
              <a:ext uri="{FF2B5EF4-FFF2-40B4-BE49-F238E27FC236}">
                <a16:creationId xmlns:a16="http://schemas.microsoft.com/office/drawing/2014/main" id="{F88A9194-903C-49A0-BA59-339070FC956F}"/>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A041A177-9AA8-4E96-8761-4B7C172C4403}"/>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5B5EE2F5-F30F-47C1-8ADE-2686C138C78B}"/>
              </a:ext>
            </a:extLst>
          </p:cNvPr>
          <p:cNvSpPr>
            <a:spLocks noGrp="1"/>
          </p:cNvSpPr>
          <p:nvPr>
            <p:ph type="sldNum" sz="quarter" idx="46"/>
          </p:nvPr>
        </p:nvSpPr>
        <p:spPr/>
        <p:txBody>
          <a:bodyPr/>
          <a:lstStyle/>
          <a:p>
            <a:fld id="{13ED48F5-3B9B-4833-A282-D905B38B079F}" type="slidenum">
              <a:rPr lang="de-DE" smtClean="0"/>
              <a:pPr/>
              <a:t>10</a:t>
            </a:fld>
            <a:endParaRPr lang="de-DE"/>
          </a:p>
        </p:txBody>
      </p:sp>
      <p:pic>
        <p:nvPicPr>
          <p:cNvPr id="15" name="Picture 14">
            <a:extLst>
              <a:ext uri="{FF2B5EF4-FFF2-40B4-BE49-F238E27FC236}">
                <a16:creationId xmlns:a16="http://schemas.microsoft.com/office/drawing/2014/main" id="{C460571B-73E4-5438-301B-11FEA6FEDBE4}"/>
              </a:ext>
            </a:extLst>
          </p:cNvPr>
          <p:cNvPicPr>
            <a:picLocks noChangeAspect="1"/>
          </p:cNvPicPr>
          <p:nvPr/>
        </p:nvPicPr>
        <p:blipFill>
          <a:blip r:embed="rId2"/>
          <a:stretch>
            <a:fillRect/>
          </a:stretch>
        </p:blipFill>
        <p:spPr>
          <a:xfrm>
            <a:off x="6280117" y="1578636"/>
            <a:ext cx="5323854" cy="3700728"/>
          </a:xfrm>
          <a:prstGeom prst="rect">
            <a:avLst/>
          </a:prstGeom>
        </p:spPr>
      </p:pic>
    </p:spTree>
    <p:extLst>
      <p:ext uri="{BB962C8B-B14F-4D97-AF65-F5344CB8AC3E}">
        <p14:creationId xmlns:p14="http://schemas.microsoft.com/office/powerpoint/2010/main" val="2740933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83145C-24D9-6055-0DD1-BC7B0E76839B}"/>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6EFDA7E0-218D-540B-473F-03E7C2C81FAB}"/>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48A633CA-25DE-0BC8-7C62-919783BC3D3E}"/>
              </a:ext>
            </a:extLst>
          </p:cNvPr>
          <p:cNvSpPr>
            <a:spLocks noGrp="1"/>
          </p:cNvSpPr>
          <p:nvPr>
            <p:ph type="sldNum" sz="quarter" idx="49"/>
          </p:nvPr>
        </p:nvSpPr>
        <p:spPr/>
        <p:txBody>
          <a:bodyPr/>
          <a:lstStyle/>
          <a:p>
            <a:fld id="{13ED48F5-3B9B-4833-A282-D905B38B079F}" type="slidenum">
              <a:rPr lang="de-DE" smtClean="0"/>
              <a:pPr/>
              <a:t>11</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6AC772F7-CF90-6892-F482-3F639D73DE85}"/>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CCC2E40E-DD14-F531-449D-70B0BD2BC97B}"/>
              </a:ext>
            </a:extLst>
          </p:cNvPr>
          <p:cNvSpPr>
            <a:spLocks noGrp="1"/>
          </p:cNvSpPr>
          <p:nvPr>
            <p:ph type="title"/>
          </p:nvPr>
        </p:nvSpPr>
        <p:spPr/>
        <p:txBody>
          <a:bodyPr/>
          <a:lstStyle/>
          <a:p>
            <a:r>
              <a:rPr lang="de-DE" dirty="0"/>
              <a:t>Step 2</a:t>
            </a:r>
          </a:p>
        </p:txBody>
      </p:sp>
      <p:sp>
        <p:nvSpPr>
          <p:cNvPr id="35" name="Textplatzhalter 34">
            <a:extLst>
              <a:ext uri="{FF2B5EF4-FFF2-40B4-BE49-F238E27FC236}">
                <a16:creationId xmlns:a16="http://schemas.microsoft.com/office/drawing/2014/main" id="{856E150C-8FC9-AE93-6BE8-5B05DF57A127}"/>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14FDE58D-479F-8A9D-0396-B72FE865CF3E}"/>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89E46288-DF3C-8856-B879-0C6B842AF9EA}"/>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C6708AD3-E0F5-F6EA-CFD0-0F622A2EB4EB}"/>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Properties</a:t>
              </a:r>
              <a:endParaRPr lang="de-DE" dirty="0"/>
            </a:p>
          </p:txBody>
        </p:sp>
      </p:grpSp>
      <p:grpSp>
        <p:nvGrpSpPr>
          <p:cNvPr id="14" name="Gruppieren 13">
            <a:extLst>
              <a:ext uri="{FF2B5EF4-FFF2-40B4-BE49-F238E27FC236}">
                <a16:creationId xmlns:a16="http://schemas.microsoft.com/office/drawing/2014/main" id="{22B50B25-DE00-C669-FD14-4D2DEA02F75D}"/>
              </a:ext>
            </a:extLst>
          </p:cNvPr>
          <p:cNvGrpSpPr/>
          <p:nvPr/>
        </p:nvGrpSpPr>
        <p:grpSpPr>
          <a:xfrm>
            <a:off x="4466796" y="1028002"/>
            <a:ext cx="7369604" cy="1557529"/>
            <a:chOff x="4314396" y="1525589"/>
            <a:chExt cx="3562878" cy="2028824"/>
          </a:xfrm>
        </p:grpSpPr>
        <p:sp>
          <p:nvSpPr>
            <p:cNvPr id="40" name="Textplatzhalter 4">
              <a:extLst>
                <a:ext uri="{FF2B5EF4-FFF2-40B4-BE49-F238E27FC236}">
                  <a16:creationId xmlns:a16="http://schemas.microsoft.com/office/drawing/2014/main" id="{506477C4-8318-1889-2269-084D97D10A51}"/>
                </a:ext>
              </a:extLst>
            </p:cNvPr>
            <p:cNvSpPr txBox="1">
              <a:spLocks/>
            </p:cNvSpPr>
            <p:nvPr/>
          </p:nvSpPr>
          <p:spPr>
            <a:xfrm>
              <a:off x="4576792" y="2621743"/>
              <a:ext cx="2282651" cy="7029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Execute </a:t>
              </a:r>
              <a:r>
                <a:rPr lang="en-US" sz="1800" dirty="0" err="1"/>
                <a:t>tVolume</a:t>
              </a:r>
              <a:r>
                <a:rPr lang="en-US" sz="1800" dirty="0"/>
                <a:t> in </a:t>
              </a:r>
              <a:r>
                <a:rPr lang="en-US" sz="1800" dirty="0" err="1"/>
                <a:t>ClassValve</a:t>
              </a:r>
              <a:r>
                <a:rPr lang="en-US" sz="1800" dirty="0"/>
                <a:t> body</a:t>
              </a:r>
            </a:p>
            <a:p>
              <a:pPr marL="285750" indent="-285750">
                <a:buFont typeface="Arial" panose="020B0604020202020204" pitchFamily="34" charset="0"/>
                <a:buChar char="•"/>
              </a:pPr>
              <a:r>
                <a:rPr lang="en-US" sz="1800" dirty="0"/>
                <a:t>Set a default value to </a:t>
              </a:r>
              <a:r>
                <a:rPr lang="en-US" sz="1800" dirty="0" err="1"/>
                <a:t>diLitersToTime</a:t>
              </a:r>
              <a:r>
                <a:rPr lang="en-US" sz="1800" dirty="0"/>
                <a:t> to 1000</a:t>
              </a:r>
            </a:p>
          </p:txBody>
        </p:sp>
        <p:sp>
          <p:nvSpPr>
            <p:cNvPr id="41" name="Rechteck 40">
              <a:extLst>
                <a:ext uri="{FF2B5EF4-FFF2-40B4-BE49-F238E27FC236}">
                  <a16:creationId xmlns:a16="http://schemas.microsoft.com/office/drawing/2014/main" id="{FFA7E900-8183-62A7-CF0F-5285098EAA85}"/>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784A9CD-E213-63F6-A6EB-41D46022CC2F}"/>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a TON Timer </a:t>
              </a:r>
              <a:r>
                <a:rPr lang="en-US" dirty="0" err="1"/>
                <a:t>tVolume</a:t>
              </a:r>
              <a:r>
                <a:rPr lang="en-US" dirty="0"/>
                <a:t>  and </a:t>
              </a:r>
              <a:r>
                <a:rPr lang="en-US" dirty="0" err="1"/>
                <a:t>diLitersToTime</a:t>
              </a:r>
              <a:r>
                <a:rPr lang="en-US" dirty="0"/>
                <a:t> DINT VAR to </a:t>
              </a:r>
              <a:r>
                <a:rPr lang="en-US" dirty="0" err="1"/>
                <a:t>ClassValve</a:t>
              </a:r>
              <a:endParaRPr lang="en-US" dirty="0"/>
            </a:p>
          </p:txBody>
        </p:sp>
      </p:grpSp>
      <p:grpSp>
        <p:nvGrpSpPr>
          <p:cNvPr id="2" name="Gruppieren 13">
            <a:extLst>
              <a:ext uri="{FF2B5EF4-FFF2-40B4-BE49-F238E27FC236}">
                <a16:creationId xmlns:a16="http://schemas.microsoft.com/office/drawing/2014/main" id="{8E8C782D-698F-6639-2B8A-A232B3EA7C3F}"/>
              </a:ext>
            </a:extLst>
          </p:cNvPr>
          <p:cNvGrpSpPr/>
          <p:nvPr/>
        </p:nvGrpSpPr>
        <p:grpSpPr>
          <a:xfrm>
            <a:off x="4466796" y="2667746"/>
            <a:ext cx="7369604" cy="1782254"/>
            <a:chOff x="4314396" y="1525589"/>
            <a:chExt cx="3562878" cy="2028824"/>
          </a:xfrm>
        </p:grpSpPr>
        <p:sp>
          <p:nvSpPr>
            <p:cNvPr id="3" name="Textplatzhalter 4">
              <a:extLst>
                <a:ext uri="{FF2B5EF4-FFF2-40B4-BE49-F238E27FC236}">
                  <a16:creationId xmlns:a16="http://schemas.microsoft.com/office/drawing/2014/main" id="{2408977E-F11A-5EFD-C111-D30CCA7A8ED8}"/>
                </a:ext>
              </a:extLst>
            </p:cNvPr>
            <p:cNvSpPr txBox="1">
              <a:spLocks/>
            </p:cNvSpPr>
            <p:nvPr/>
          </p:nvSpPr>
          <p:spPr>
            <a:xfrm>
              <a:off x="4576792" y="2355794"/>
              <a:ext cx="2282651"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DINT type</a:t>
              </a:r>
            </a:p>
            <a:p>
              <a:pPr marL="285750" indent="-285750">
                <a:buFont typeface="Arial" panose="020B0604020202020204" pitchFamily="34" charset="0"/>
                <a:buChar char="•"/>
              </a:pPr>
              <a:r>
                <a:rPr lang="en-US" sz="1800" dirty="0"/>
                <a:t>Get and Set Accessors</a:t>
              </a:r>
            </a:p>
          </p:txBody>
        </p:sp>
        <p:sp>
          <p:nvSpPr>
            <p:cNvPr id="7" name="Rechteck 40">
              <a:extLst>
                <a:ext uri="{FF2B5EF4-FFF2-40B4-BE49-F238E27FC236}">
                  <a16:creationId xmlns:a16="http://schemas.microsoft.com/office/drawing/2014/main" id="{2AA48C3D-A574-8502-6C13-0DAC17A89561}"/>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3DA786FE-6CC7-1712-F1C7-854A859B9393}"/>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a property Volume to </a:t>
              </a:r>
              <a:r>
                <a:rPr lang="en-US" dirty="0" err="1"/>
                <a:t>ClassValve</a:t>
              </a:r>
              <a:endParaRPr lang="en-US" dirty="0"/>
            </a:p>
          </p:txBody>
        </p:sp>
      </p:grpSp>
      <p:grpSp>
        <p:nvGrpSpPr>
          <p:cNvPr id="22" name="Gruppieren 13">
            <a:extLst>
              <a:ext uri="{FF2B5EF4-FFF2-40B4-BE49-F238E27FC236}">
                <a16:creationId xmlns:a16="http://schemas.microsoft.com/office/drawing/2014/main" id="{6E28D2E0-FFFF-C2E9-1232-0FDCBE7FDF84}"/>
              </a:ext>
            </a:extLst>
          </p:cNvPr>
          <p:cNvGrpSpPr/>
          <p:nvPr/>
        </p:nvGrpSpPr>
        <p:grpSpPr>
          <a:xfrm>
            <a:off x="4466796" y="4532215"/>
            <a:ext cx="7369604" cy="1782254"/>
            <a:chOff x="4314396" y="1525589"/>
            <a:chExt cx="3562878" cy="2028824"/>
          </a:xfrm>
        </p:grpSpPr>
        <p:sp>
          <p:nvSpPr>
            <p:cNvPr id="23" name="Textplatzhalter 4">
              <a:extLst>
                <a:ext uri="{FF2B5EF4-FFF2-40B4-BE49-F238E27FC236}">
                  <a16:creationId xmlns:a16="http://schemas.microsoft.com/office/drawing/2014/main" id="{F9CF1D5C-5847-3972-BACB-7F63C1EBF13F}"/>
                </a:ext>
              </a:extLst>
            </p:cNvPr>
            <p:cNvSpPr txBox="1">
              <a:spLocks/>
            </p:cNvSpPr>
            <p:nvPr/>
          </p:nvSpPr>
          <p:spPr>
            <a:xfrm>
              <a:off x="4576792" y="2355794"/>
              <a:ext cx="2900652"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Set accessor to set time depending on </a:t>
              </a:r>
              <a:r>
                <a:rPr lang="en-US" sz="1800" dirty="0" err="1"/>
                <a:t>diLitersToTime</a:t>
              </a:r>
              <a:endParaRPr lang="en-US" sz="1800" dirty="0"/>
            </a:p>
            <a:p>
              <a:pPr marL="285750" indent="-285750">
                <a:buFont typeface="Arial" panose="020B0604020202020204" pitchFamily="34" charset="0"/>
                <a:buChar char="•"/>
              </a:pPr>
              <a:r>
                <a:rPr lang="en-US" sz="1800" dirty="0"/>
                <a:t>Get accessor to read actual volume</a:t>
              </a:r>
            </a:p>
          </p:txBody>
        </p:sp>
        <p:sp>
          <p:nvSpPr>
            <p:cNvPr id="24" name="Rechteck 40">
              <a:extLst>
                <a:ext uri="{FF2B5EF4-FFF2-40B4-BE49-F238E27FC236}">
                  <a16:creationId xmlns:a16="http://schemas.microsoft.com/office/drawing/2014/main" id="{B1267EE7-B178-8542-A360-DE746901F2F6}"/>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platzhalter 4">
              <a:extLst>
                <a:ext uri="{FF2B5EF4-FFF2-40B4-BE49-F238E27FC236}">
                  <a16:creationId xmlns:a16="http://schemas.microsoft.com/office/drawing/2014/main" id="{00FA5B82-0621-B1B9-3F68-C6C4D3D37086}"/>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code to Get and Set accessors</a:t>
              </a:r>
            </a:p>
          </p:txBody>
        </p:sp>
      </p:grpSp>
    </p:spTree>
    <p:extLst>
      <p:ext uri="{BB962C8B-B14F-4D97-AF65-F5344CB8AC3E}">
        <p14:creationId xmlns:p14="http://schemas.microsoft.com/office/powerpoint/2010/main" val="1341892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798E2B-D76D-2369-1383-5ACB058B5A6E}"/>
            </a:ext>
          </a:extLst>
        </p:cNvPr>
        <p:cNvGrpSpPr/>
        <p:nvPr/>
      </p:nvGrpSpPr>
      <p:grpSpPr>
        <a:xfrm>
          <a:off x="0" y="0"/>
          <a:ext cx="0" cy="0"/>
          <a:chOff x="0" y="0"/>
          <a:chExt cx="0" cy="0"/>
        </a:xfrm>
      </p:grpSpPr>
      <p:sp>
        <p:nvSpPr>
          <p:cNvPr id="2" name="Textplatzhalter 1">
            <a:extLst>
              <a:ext uri="{FF2B5EF4-FFF2-40B4-BE49-F238E27FC236}">
                <a16:creationId xmlns:a16="http://schemas.microsoft.com/office/drawing/2014/main" id="{6E057C71-FA38-8660-05F2-0C006D914355}"/>
              </a:ext>
            </a:extLst>
          </p:cNvPr>
          <p:cNvSpPr>
            <a:spLocks noGrp="1"/>
          </p:cNvSpPr>
          <p:nvPr>
            <p:ph type="body" sz="quarter" idx="35"/>
          </p:nvPr>
        </p:nvSpPr>
        <p:spPr/>
        <p:txBody>
          <a:bodyPr/>
          <a:lstStyle/>
          <a:p>
            <a:r>
              <a:rPr lang="en-US" noProof="0" dirty="0"/>
              <a:t>Properties:</a:t>
            </a:r>
            <a:endParaRPr lang="de-DE" dirty="0"/>
          </a:p>
        </p:txBody>
      </p:sp>
      <p:sp>
        <p:nvSpPr>
          <p:cNvPr id="4" name="Textplatzhalter 3">
            <a:extLst>
              <a:ext uri="{FF2B5EF4-FFF2-40B4-BE49-F238E27FC236}">
                <a16:creationId xmlns:a16="http://schemas.microsoft.com/office/drawing/2014/main" id="{572482CC-BEAB-F993-52D7-6AC1F096FC36}"/>
              </a:ext>
            </a:extLst>
          </p:cNvPr>
          <p:cNvSpPr>
            <a:spLocks noGrp="1"/>
          </p:cNvSpPr>
          <p:nvPr>
            <p:ph type="body" sz="quarter" idx="40"/>
          </p:nvPr>
        </p:nvSpPr>
        <p:spPr/>
        <p:txBody>
          <a:bodyPr/>
          <a:lstStyle/>
          <a:p>
            <a:pPr lvl="0"/>
            <a:r>
              <a:rPr lang="en-US" dirty="0"/>
              <a:t>Properties may have only one accessor, Getter or Setter</a:t>
            </a:r>
          </a:p>
          <a:p>
            <a:pPr lvl="0"/>
            <a:r>
              <a:rPr lang="en-US" noProof="0" dirty="0"/>
              <a:t>I</a:t>
            </a:r>
            <a:r>
              <a:rPr lang="en-US" dirty="0"/>
              <a:t>f only Get accessor is present, property is READ ONLY</a:t>
            </a:r>
          </a:p>
          <a:p>
            <a:pPr lvl="0"/>
            <a:r>
              <a:rPr lang="en-US" noProof="0" dirty="0"/>
              <a:t>If only Set accessor is present, property is WRITE ONLY</a:t>
            </a:r>
          </a:p>
          <a:p>
            <a:pPr lvl="0"/>
            <a:endParaRPr lang="en-US" dirty="0"/>
          </a:p>
        </p:txBody>
      </p:sp>
      <p:sp>
        <p:nvSpPr>
          <p:cNvPr id="6" name="Titel 5">
            <a:extLst>
              <a:ext uri="{FF2B5EF4-FFF2-40B4-BE49-F238E27FC236}">
                <a16:creationId xmlns:a16="http://schemas.microsoft.com/office/drawing/2014/main" id="{D424CC51-80D7-02AE-96FF-B64FF10F5AB0}"/>
              </a:ext>
            </a:extLst>
          </p:cNvPr>
          <p:cNvSpPr>
            <a:spLocks noGrp="1"/>
          </p:cNvSpPr>
          <p:nvPr>
            <p:ph type="title"/>
          </p:nvPr>
        </p:nvSpPr>
        <p:spPr/>
        <p:txBody>
          <a:bodyPr/>
          <a:lstStyle/>
          <a:p>
            <a:r>
              <a:rPr lang="de-DE" dirty="0"/>
              <a:t>Properties (Step 2)</a:t>
            </a:r>
          </a:p>
        </p:txBody>
      </p:sp>
      <p:sp>
        <p:nvSpPr>
          <p:cNvPr id="7" name="Textplatzhalter 6">
            <a:extLst>
              <a:ext uri="{FF2B5EF4-FFF2-40B4-BE49-F238E27FC236}">
                <a16:creationId xmlns:a16="http://schemas.microsoft.com/office/drawing/2014/main" id="{AA3ED862-2D32-0FA7-8BC2-ACF15D158196}"/>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04631E11-D50A-86E5-31E2-F0302AF94AF9}"/>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0F26B632-D7B4-1C31-B21C-BC940D9B8014}"/>
              </a:ext>
            </a:extLst>
          </p:cNvPr>
          <p:cNvSpPr>
            <a:spLocks noGrp="1"/>
          </p:cNvSpPr>
          <p:nvPr>
            <p:ph type="sldNum" sz="quarter" idx="46"/>
          </p:nvPr>
        </p:nvSpPr>
        <p:spPr/>
        <p:txBody>
          <a:bodyPr/>
          <a:lstStyle/>
          <a:p>
            <a:fld id="{13ED48F5-3B9B-4833-A282-D905B38B079F}" type="slidenum">
              <a:rPr lang="de-DE" smtClean="0"/>
              <a:pPr/>
              <a:t>12</a:t>
            </a:fld>
            <a:endParaRPr lang="de-DE"/>
          </a:p>
        </p:txBody>
      </p:sp>
      <p:pic>
        <p:nvPicPr>
          <p:cNvPr id="5" name="Picture 4">
            <a:extLst>
              <a:ext uri="{FF2B5EF4-FFF2-40B4-BE49-F238E27FC236}">
                <a16:creationId xmlns:a16="http://schemas.microsoft.com/office/drawing/2014/main" id="{94F31C53-2B94-B4A4-0758-3A55B1E0997C}"/>
              </a:ext>
            </a:extLst>
          </p:cNvPr>
          <p:cNvPicPr>
            <a:picLocks noChangeAspect="1"/>
          </p:cNvPicPr>
          <p:nvPr/>
        </p:nvPicPr>
        <p:blipFill>
          <a:blip r:embed="rId2"/>
          <a:stretch>
            <a:fillRect/>
          </a:stretch>
        </p:blipFill>
        <p:spPr>
          <a:xfrm>
            <a:off x="6612371" y="2001579"/>
            <a:ext cx="3217429" cy="2609693"/>
          </a:xfrm>
          <a:prstGeom prst="rect">
            <a:avLst/>
          </a:prstGeom>
        </p:spPr>
      </p:pic>
    </p:spTree>
    <p:extLst>
      <p:ext uri="{BB962C8B-B14F-4D97-AF65-F5344CB8AC3E}">
        <p14:creationId xmlns:p14="http://schemas.microsoft.com/office/powerpoint/2010/main" val="3085944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C1401A-0339-5FC5-E463-D120B7C1B4EF}"/>
            </a:ext>
          </a:extLst>
        </p:cNvPr>
        <p:cNvGrpSpPr/>
        <p:nvPr/>
      </p:nvGrpSpPr>
      <p:grpSpPr>
        <a:xfrm>
          <a:off x="0" y="0"/>
          <a:ext cx="0" cy="0"/>
          <a:chOff x="0" y="0"/>
          <a:chExt cx="0" cy="0"/>
        </a:xfrm>
      </p:grpSpPr>
      <p:sp>
        <p:nvSpPr>
          <p:cNvPr id="2" name="Textplatzhalter 1">
            <a:extLst>
              <a:ext uri="{FF2B5EF4-FFF2-40B4-BE49-F238E27FC236}">
                <a16:creationId xmlns:a16="http://schemas.microsoft.com/office/drawing/2014/main" id="{F3DCAA6D-AD9F-CEC9-1893-D24E93687E8D}"/>
              </a:ext>
            </a:extLst>
          </p:cNvPr>
          <p:cNvSpPr>
            <a:spLocks noGrp="1"/>
          </p:cNvSpPr>
          <p:nvPr>
            <p:ph type="body" sz="quarter" idx="35"/>
          </p:nvPr>
        </p:nvSpPr>
        <p:spPr/>
        <p:txBody>
          <a:bodyPr/>
          <a:lstStyle/>
          <a:p>
            <a:r>
              <a:rPr lang="en-US" noProof="0" dirty="0"/>
              <a:t>Inheritance:</a:t>
            </a:r>
            <a:endParaRPr lang="de-DE" dirty="0"/>
          </a:p>
        </p:txBody>
      </p:sp>
      <p:sp>
        <p:nvSpPr>
          <p:cNvPr id="4" name="Textplatzhalter 3">
            <a:extLst>
              <a:ext uri="{FF2B5EF4-FFF2-40B4-BE49-F238E27FC236}">
                <a16:creationId xmlns:a16="http://schemas.microsoft.com/office/drawing/2014/main" id="{987BA755-F2D0-6022-A21C-D57280F0053D}"/>
              </a:ext>
            </a:extLst>
          </p:cNvPr>
          <p:cNvSpPr>
            <a:spLocks noGrp="1"/>
          </p:cNvSpPr>
          <p:nvPr>
            <p:ph type="body" sz="quarter" idx="40"/>
          </p:nvPr>
        </p:nvSpPr>
        <p:spPr/>
        <p:txBody>
          <a:bodyPr/>
          <a:lstStyle/>
          <a:p>
            <a:pPr lvl="0"/>
            <a:r>
              <a:rPr lang="en-US" dirty="0"/>
              <a:t>Now we need a Valve with two outputs</a:t>
            </a:r>
          </a:p>
          <a:p>
            <a:pPr lvl="0"/>
            <a:r>
              <a:rPr lang="en-US" noProof="0" dirty="0"/>
              <a:t>In tr</a:t>
            </a:r>
            <a:r>
              <a:rPr lang="en-US" dirty="0" err="1"/>
              <a:t>aditional</a:t>
            </a:r>
            <a:r>
              <a:rPr lang="en-US" dirty="0"/>
              <a:t> programming, we can </a:t>
            </a:r>
            <a:r>
              <a:rPr lang="en-US" dirty="0" err="1"/>
              <a:t>copy+pase</a:t>
            </a:r>
            <a:r>
              <a:rPr lang="en-US" dirty="0"/>
              <a:t> </a:t>
            </a:r>
            <a:r>
              <a:rPr lang="en-US" dirty="0" err="1"/>
              <a:t>ClassValve</a:t>
            </a:r>
            <a:r>
              <a:rPr lang="en-US" dirty="0"/>
              <a:t> to generate a </a:t>
            </a:r>
            <a:r>
              <a:rPr lang="en-US" dirty="0" err="1"/>
              <a:t>ClassValveDouble</a:t>
            </a:r>
            <a:r>
              <a:rPr lang="en-US" dirty="0"/>
              <a:t>, adding the new Output and new functionality.</a:t>
            </a:r>
          </a:p>
          <a:p>
            <a:pPr lvl="0"/>
            <a:r>
              <a:rPr lang="en-US" dirty="0"/>
              <a:t>This traditional programming means duplicating code. If there is an error, error is duplicated. If new feature is introduced, it should be duplicated.</a:t>
            </a:r>
          </a:p>
          <a:p>
            <a:pPr lvl="0"/>
            <a:r>
              <a:rPr lang="en-US" noProof="0" dirty="0"/>
              <a:t>In OOP, we use Inheritance</a:t>
            </a:r>
          </a:p>
          <a:p>
            <a:pPr lvl="0"/>
            <a:endParaRPr lang="en-US" dirty="0"/>
          </a:p>
        </p:txBody>
      </p:sp>
      <p:sp>
        <p:nvSpPr>
          <p:cNvPr id="6" name="Titel 5">
            <a:extLst>
              <a:ext uri="{FF2B5EF4-FFF2-40B4-BE49-F238E27FC236}">
                <a16:creationId xmlns:a16="http://schemas.microsoft.com/office/drawing/2014/main" id="{5B4F78EC-A6AB-469C-7EE8-C9A67300A1B2}"/>
              </a:ext>
            </a:extLst>
          </p:cNvPr>
          <p:cNvSpPr>
            <a:spLocks noGrp="1"/>
          </p:cNvSpPr>
          <p:nvPr>
            <p:ph type="title"/>
          </p:nvPr>
        </p:nvSpPr>
        <p:spPr/>
        <p:txBody>
          <a:bodyPr/>
          <a:lstStyle/>
          <a:p>
            <a:r>
              <a:rPr lang="de-DE" dirty="0"/>
              <a:t>Inheritance (Step 3)</a:t>
            </a:r>
          </a:p>
        </p:txBody>
      </p:sp>
      <p:sp>
        <p:nvSpPr>
          <p:cNvPr id="7" name="Textplatzhalter 6">
            <a:extLst>
              <a:ext uri="{FF2B5EF4-FFF2-40B4-BE49-F238E27FC236}">
                <a16:creationId xmlns:a16="http://schemas.microsoft.com/office/drawing/2014/main" id="{3C2066A2-C537-0EE6-14EB-65D2F82DD479}"/>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6D54870A-3B97-A8AC-1B89-87A857609BB9}"/>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6E1FA4A7-C875-A906-EA83-39D837C10ABF}"/>
              </a:ext>
            </a:extLst>
          </p:cNvPr>
          <p:cNvSpPr>
            <a:spLocks noGrp="1"/>
          </p:cNvSpPr>
          <p:nvPr>
            <p:ph type="sldNum" sz="quarter" idx="46"/>
          </p:nvPr>
        </p:nvSpPr>
        <p:spPr/>
        <p:txBody>
          <a:bodyPr/>
          <a:lstStyle/>
          <a:p>
            <a:fld id="{13ED48F5-3B9B-4833-A282-D905B38B079F}" type="slidenum">
              <a:rPr lang="de-DE" smtClean="0"/>
              <a:pPr/>
              <a:t>13</a:t>
            </a:fld>
            <a:endParaRPr lang="de-DE"/>
          </a:p>
        </p:txBody>
      </p:sp>
      <p:pic>
        <p:nvPicPr>
          <p:cNvPr id="8" name="Picture 7">
            <a:extLst>
              <a:ext uri="{FF2B5EF4-FFF2-40B4-BE49-F238E27FC236}">
                <a16:creationId xmlns:a16="http://schemas.microsoft.com/office/drawing/2014/main" id="{34416FF6-1BE3-0E51-1913-FC5FE5D13AD1}"/>
              </a:ext>
            </a:extLst>
          </p:cNvPr>
          <p:cNvPicPr>
            <a:picLocks noChangeAspect="1"/>
          </p:cNvPicPr>
          <p:nvPr/>
        </p:nvPicPr>
        <p:blipFill>
          <a:blip r:embed="rId2"/>
          <a:stretch>
            <a:fillRect/>
          </a:stretch>
        </p:blipFill>
        <p:spPr>
          <a:xfrm>
            <a:off x="6591256" y="556254"/>
            <a:ext cx="3573021" cy="5924496"/>
          </a:xfrm>
          <a:prstGeom prst="rect">
            <a:avLst/>
          </a:prstGeom>
        </p:spPr>
      </p:pic>
    </p:spTree>
    <p:extLst>
      <p:ext uri="{BB962C8B-B14F-4D97-AF65-F5344CB8AC3E}">
        <p14:creationId xmlns:p14="http://schemas.microsoft.com/office/powerpoint/2010/main" val="1302650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D6E2D2-6045-2282-29AA-FD5062A388F1}"/>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0B7BCC5-9E27-8D6B-A6F0-DDC3A6BD50D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AEE16A0D-E6CD-B44F-1905-7EB7700A35F3}"/>
              </a:ext>
            </a:extLst>
          </p:cNvPr>
          <p:cNvSpPr>
            <a:spLocks noGrp="1"/>
          </p:cNvSpPr>
          <p:nvPr>
            <p:ph type="sldNum" sz="quarter" idx="49"/>
          </p:nvPr>
        </p:nvSpPr>
        <p:spPr/>
        <p:txBody>
          <a:bodyPr/>
          <a:lstStyle/>
          <a:p>
            <a:fld id="{13ED48F5-3B9B-4833-A282-D905B38B079F}" type="slidenum">
              <a:rPr lang="de-DE" smtClean="0"/>
              <a:pPr/>
              <a:t>14</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F32BF223-0EB1-61F1-6F1E-F45004BA8423}"/>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FBACE561-301B-C63E-DCE0-31F4BD43C715}"/>
              </a:ext>
            </a:extLst>
          </p:cNvPr>
          <p:cNvSpPr>
            <a:spLocks noGrp="1"/>
          </p:cNvSpPr>
          <p:nvPr>
            <p:ph type="title"/>
          </p:nvPr>
        </p:nvSpPr>
        <p:spPr/>
        <p:txBody>
          <a:bodyPr/>
          <a:lstStyle/>
          <a:p>
            <a:r>
              <a:rPr lang="de-DE" dirty="0"/>
              <a:t>Inheritance (Step 3)</a:t>
            </a:r>
          </a:p>
        </p:txBody>
      </p:sp>
      <p:sp>
        <p:nvSpPr>
          <p:cNvPr id="35" name="Textplatzhalter 34">
            <a:extLst>
              <a:ext uri="{FF2B5EF4-FFF2-40B4-BE49-F238E27FC236}">
                <a16:creationId xmlns:a16="http://schemas.microsoft.com/office/drawing/2014/main" id="{408D385E-64A8-D236-A011-4BCC53F8DFD5}"/>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E1365175-A83F-51E8-C760-636EAB7DC851}"/>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F3CDB3F1-F6E9-E44A-F2EB-2ADB38F168B0}"/>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7AE75A09-8F85-88B6-DEF1-A0CEA57D2C27}"/>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Inheritance</a:t>
              </a:r>
              <a:endParaRPr lang="de-DE" dirty="0"/>
            </a:p>
          </p:txBody>
        </p:sp>
      </p:grpSp>
      <p:grpSp>
        <p:nvGrpSpPr>
          <p:cNvPr id="14" name="Gruppieren 13">
            <a:extLst>
              <a:ext uri="{FF2B5EF4-FFF2-40B4-BE49-F238E27FC236}">
                <a16:creationId xmlns:a16="http://schemas.microsoft.com/office/drawing/2014/main" id="{D630AB6B-D812-2053-D8CA-FEB5255E5E87}"/>
              </a:ext>
            </a:extLst>
          </p:cNvPr>
          <p:cNvGrpSpPr/>
          <p:nvPr/>
        </p:nvGrpSpPr>
        <p:grpSpPr>
          <a:xfrm>
            <a:off x="4466796" y="1028003"/>
            <a:ext cx="7369604" cy="1469084"/>
            <a:chOff x="4314396" y="1525589"/>
            <a:chExt cx="3562878" cy="2028824"/>
          </a:xfrm>
        </p:grpSpPr>
        <p:sp>
          <p:nvSpPr>
            <p:cNvPr id="40" name="Textplatzhalter 4">
              <a:extLst>
                <a:ext uri="{FF2B5EF4-FFF2-40B4-BE49-F238E27FC236}">
                  <a16:creationId xmlns:a16="http://schemas.microsoft.com/office/drawing/2014/main" id="{865C78DD-F3BA-B48C-468E-DCA7782BC80A}"/>
                </a:ext>
              </a:extLst>
            </p:cNvPr>
            <p:cNvSpPr txBox="1">
              <a:spLocks/>
            </p:cNvSpPr>
            <p:nvPr/>
          </p:nvSpPr>
          <p:spPr>
            <a:xfrm>
              <a:off x="4582047" y="2420561"/>
              <a:ext cx="2798142" cy="90401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EXTENDS is the key word for inheritance</a:t>
              </a:r>
            </a:p>
            <a:p>
              <a:pPr marL="285750" indent="-285750">
                <a:buFont typeface="Arial" panose="020B0604020202020204" pitchFamily="34" charset="0"/>
                <a:buChar char="•"/>
              </a:pPr>
              <a:r>
                <a:rPr lang="en-US" sz="1800" dirty="0"/>
                <a:t>So far, </a:t>
              </a:r>
              <a:r>
                <a:rPr lang="en-US" sz="1800" dirty="0" err="1"/>
                <a:t>ClassValveDouble</a:t>
              </a:r>
              <a:r>
                <a:rPr lang="en-US" sz="1800" dirty="0"/>
                <a:t> and </a:t>
              </a:r>
              <a:r>
                <a:rPr lang="en-US" sz="1800" dirty="0" err="1"/>
                <a:t>ClassValve</a:t>
              </a:r>
              <a:r>
                <a:rPr lang="en-US" sz="1800" dirty="0"/>
                <a:t> are </a:t>
              </a:r>
              <a:r>
                <a:rPr lang="en-US" sz="1800" dirty="0" err="1"/>
                <a:t>identicals</a:t>
              </a:r>
              <a:endParaRPr lang="en-US" sz="1800" dirty="0"/>
            </a:p>
          </p:txBody>
        </p:sp>
        <p:sp>
          <p:nvSpPr>
            <p:cNvPr id="41" name="Rechteck 40">
              <a:extLst>
                <a:ext uri="{FF2B5EF4-FFF2-40B4-BE49-F238E27FC236}">
                  <a16:creationId xmlns:a16="http://schemas.microsoft.com/office/drawing/2014/main" id="{CED20E53-2096-9FCD-3FEF-4727CBC9200B}"/>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25BC8F3-6AB4-9BAA-AF2B-CA7C830AE7AB}"/>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a new </a:t>
              </a:r>
              <a:r>
                <a:rPr lang="en-US" dirty="0" err="1"/>
                <a:t>ClassValveDouble</a:t>
              </a:r>
              <a:r>
                <a:rPr lang="en-US" dirty="0"/>
                <a:t> inherited from </a:t>
              </a:r>
              <a:r>
                <a:rPr lang="en-US" dirty="0" err="1"/>
                <a:t>ClassValve</a:t>
              </a:r>
              <a:endParaRPr lang="en-US" dirty="0"/>
            </a:p>
          </p:txBody>
        </p:sp>
      </p:grpSp>
      <p:grpSp>
        <p:nvGrpSpPr>
          <p:cNvPr id="2" name="Gruppieren 13">
            <a:extLst>
              <a:ext uri="{FF2B5EF4-FFF2-40B4-BE49-F238E27FC236}">
                <a16:creationId xmlns:a16="http://schemas.microsoft.com/office/drawing/2014/main" id="{3847658E-6767-B6B9-5D4F-5A8CF944D534}"/>
              </a:ext>
            </a:extLst>
          </p:cNvPr>
          <p:cNvGrpSpPr/>
          <p:nvPr/>
        </p:nvGrpSpPr>
        <p:grpSpPr>
          <a:xfrm>
            <a:off x="4466796" y="2646065"/>
            <a:ext cx="7369604" cy="1803935"/>
            <a:chOff x="4314396" y="1525589"/>
            <a:chExt cx="3562878" cy="2028824"/>
          </a:xfrm>
        </p:grpSpPr>
        <p:sp>
          <p:nvSpPr>
            <p:cNvPr id="3" name="Textplatzhalter 4">
              <a:extLst>
                <a:ext uri="{FF2B5EF4-FFF2-40B4-BE49-F238E27FC236}">
                  <a16:creationId xmlns:a16="http://schemas.microsoft.com/office/drawing/2014/main" id="{4AFD7B6A-D522-E86B-31A6-A59EF327D6E3}"/>
                </a:ext>
              </a:extLst>
            </p:cNvPr>
            <p:cNvSpPr txBox="1">
              <a:spLocks/>
            </p:cNvSpPr>
            <p:nvPr/>
          </p:nvSpPr>
          <p:spPr>
            <a:xfrm>
              <a:off x="4576792" y="2355794"/>
              <a:ext cx="2971384" cy="98588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ClassValveDouble</a:t>
              </a:r>
              <a:r>
                <a:rPr lang="en-US" sz="1800" dirty="0"/>
                <a:t> has now two outputs: its xValve2 and the inherited output </a:t>
              </a:r>
              <a:r>
                <a:rPr lang="en-US" sz="1800" dirty="0" err="1"/>
                <a:t>xValve</a:t>
              </a:r>
              <a:endParaRPr lang="en-US" sz="1800" dirty="0"/>
            </a:p>
          </p:txBody>
        </p:sp>
        <p:sp>
          <p:nvSpPr>
            <p:cNvPr id="7" name="Rechteck 40">
              <a:extLst>
                <a:ext uri="{FF2B5EF4-FFF2-40B4-BE49-F238E27FC236}">
                  <a16:creationId xmlns:a16="http://schemas.microsoft.com/office/drawing/2014/main" id="{21C7E947-C8C7-0113-8BCB-33D1029DACD6}"/>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9222941E-E5E6-1133-ADFE-CE68B6C7A890}"/>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a new output xValve2 to </a:t>
              </a:r>
              <a:r>
                <a:rPr lang="en-US" dirty="0" err="1"/>
                <a:t>ClassValveDouble</a:t>
              </a:r>
              <a:endParaRPr lang="en-US" dirty="0"/>
            </a:p>
          </p:txBody>
        </p:sp>
      </p:grpSp>
      <p:grpSp>
        <p:nvGrpSpPr>
          <p:cNvPr id="22" name="Gruppieren 13">
            <a:extLst>
              <a:ext uri="{FF2B5EF4-FFF2-40B4-BE49-F238E27FC236}">
                <a16:creationId xmlns:a16="http://schemas.microsoft.com/office/drawing/2014/main" id="{40BB16E7-7441-E200-0A1D-A0B2C6DF76AC}"/>
              </a:ext>
            </a:extLst>
          </p:cNvPr>
          <p:cNvGrpSpPr/>
          <p:nvPr/>
        </p:nvGrpSpPr>
        <p:grpSpPr>
          <a:xfrm>
            <a:off x="4466796" y="4532215"/>
            <a:ext cx="7369604" cy="1782254"/>
            <a:chOff x="4314396" y="1525589"/>
            <a:chExt cx="3562878" cy="2028824"/>
          </a:xfrm>
        </p:grpSpPr>
        <p:sp>
          <p:nvSpPr>
            <p:cNvPr id="23" name="Textplatzhalter 4">
              <a:extLst>
                <a:ext uri="{FF2B5EF4-FFF2-40B4-BE49-F238E27FC236}">
                  <a16:creationId xmlns:a16="http://schemas.microsoft.com/office/drawing/2014/main" id="{2C8212B1-0C74-2F10-E271-C8F2C71F54B7}"/>
                </a:ext>
              </a:extLst>
            </p:cNvPr>
            <p:cNvSpPr txBox="1">
              <a:spLocks/>
            </p:cNvSpPr>
            <p:nvPr/>
          </p:nvSpPr>
          <p:spPr>
            <a:xfrm>
              <a:off x="4576792" y="2355794"/>
              <a:ext cx="2900652"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Use SUPER pointers to don’t duplicate code!!</a:t>
              </a:r>
            </a:p>
            <a:p>
              <a:pPr marL="285750" indent="-285750">
                <a:buFont typeface="Arial" panose="020B0604020202020204" pitchFamily="34" charset="0"/>
                <a:buChar char="•"/>
              </a:pPr>
              <a:r>
                <a:rPr lang="en-US" sz="1800" dirty="0"/>
                <a:t>SUPER is a pointer to Mother Class</a:t>
              </a:r>
            </a:p>
          </p:txBody>
        </p:sp>
        <p:sp>
          <p:nvSpPr>
            <p:cNvPr id="24" name="Rechteck 40">
              <a:extLst>
                <a:ext uri="{FF2B5EF4-FFF2-40B4-BE49-F238E27FC236}">
                  <a16:creationId xmlns:a16="http://schemas.microsoft.com/office/drawing/2014/main" id="{98EDA523-80ED-DBBA-298D-196F54202C16}"/>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platzhalter 4">
              <a:extLst>
                <a:ext uri="{FF2B5EF4-FFF2-40B4-BE49-F238E27FC236}">
                  <a16:creationId xmlns:a16="http://schemas.microsoft.com/office/drawing/2014/main" id="{5C26D4D0-CBA4-368F-D0EB-CECDB54ECF98}"/>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Modify code to activate xValve2</a:t>
              </a:r>
            </a:p>
          </p:txBody>
        </p:sp>
      </p:grpSp>
    </p:spTree>
    <p:extLst>
      <p:ext uri="{BB962C8B-B14F-4D97-AF65-F5344CB8AC3E}">
        <p14:creationId xmlns:p14="http://schemas.microsoft.com/office/powerpoint/2010/main" val="2114527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6EE9B-981E-10A2-16B4-44BE9330CBD0}"/>
            </a:ext>
          </a:extLst>
        </p:cNvPr>
        <p:cNvGrpSpPr/>
        <p:nvPr/>
      </p:nvGrpSpPr>
      <p:grpSpPr>
        <a:xfrm>
          <a:off x="0" y="0"/>
          <a:ext cx="0" cy="0"/>
          <a:chOff x="0" y="0"/>
          <a:chExt cx="0" cy="0"/>
        </a:xfrm>
      </p:grpSpPr>
      <p:sp>
        <p:nvSpPr>
          <p:cNvPr id="2" name="Textplatzhalter 1">
            <a:extLst>
              <a:ext uri="{FF2B5EF4-FFF2-40B4-BE49-F238E27FC236}">
                <a16:creationId xmlns:a16="http://schemas.microsoft.com/office/drawing/2014/main" id="{12B34C6C-3F22-45A2-3673-C476030FEC10}"/>
              </a:ext>
            </a:extLst>
          </p:cNvPr>
          <p:cNvSpPr>
            <a:spLocks noGrp="1"/>
          </p:cNvSpPr>
          <p:nvPr>
            <p:ph type="body" sz="quarter" idx="35"/>
          </p:nvPr>
        </p:nvSpPr>
        <p:spPr/>
        <p:txBody>
          <a:bodyPr/>
          <a:lstStyle/>
          <a:p>
            <a:r>
              <a:rPr lang="en-US" noProof="0" dirty="0"/>
              <a:t>Override:</a:t>
            </a:r>
            <a:endParaRPr lang="de-DE" dirty="0"/>
          </a:p>
        </p:txBody>
      </p:sp>
      <p:sp>
        <p:nvSpPr>
          <p:cNvPr id="4" name="Textplatzhalter 3">
            <a:extLst>
              <a:ext uri="{FF2B5EF4-FFF2-40B4-BE49-F238E27FC236}">
                <a16:creationId xmlns:a16="http://schemas.microsoft.com/office/drawing/2014/main" id="{4A5D1DF6-6367-9BE8-FF82-6C7C37ECCCAC}"/>
              </a:ext>
            </a:extLst>
          </p:cNvPr>
          <p:cNvSpPr>
            <a:spLocks noGrp="1"/>
          </p:cNvSpPr>
          <p:nvPr>
            <p:ph type="body" sz="quarter" idx="40"/>
          </p:nvPr>
        </p:nvSpPr>
        <p:spPr/>
        <p:txBody>
          <a:bodyPr/>
          <a:lstStyle/>
          <a:p>
            <a:pPr lvl="0"/>
            <a:r>
              <a:rPr lang="en-US" dirty="0"/>
              <a:t>If there is Method/Property on Child Class with same name of Mother Class, then this is an Overridden Method/Property</a:t>
            </a:r>
          </a:p>
          <a:p>
            <a:pPr lvl="0"/>
            <a:r>
              <a:rPr lang="en-US" noProof="0" dirty="0"/>
              <a:t>The Overridden Method</a:t>
            </a:r>
            <a:r>
              <a:rPr lang="en-US" dirty="0"/>
              <a:t>/Property on Child Class substitute the method with same name on Mother Class</a:t>
            </a:r>
          </a:p>
          <a:p>
            <a:pPr lvl="0"/>
            <a:r>
              <a:rPr lang="en-US" dirty="0"/>
              <a:t>PlcDesigner offers the possibility of easily override Methods and Properties</a:t>
            </a:r>
            <a:endParaRPr lang="en-US" noProof="0" dirty="0"/>
          </a:p>
          <a:p>
            <a:pPr lvl="0"/>
            <a:endParaRPr lang="en-US" dirty="0"/>
          </a:p>
        </p:txBody>
      </p:sp>
      <p:sp>
        <p:nvSpPr>
          <p:cNvPr id="6" name="Titel 5">
            <a:extLst>
              <a:ext uri="{FF2B5EF4-FFF2-40B4-BE49-F238E27FC236}">
                <a16:creationId xmlns:a16="http://schemas.microsoft.com/office/drawing/2014/main" id="{E7B962F0-E2B1-8FDC-AB44-D696DF7B7354}"/>
              </a:ext>
            </a:extLst>
          </p:cNvPr>
          <p:cNvSpPr>
            <a:spLocks noGrp="1"/>
          </p:cNvSpPr>
          <p:nvPr>
            <p:ph type="title"/>
          </p:nvPr>
        </p:nvSpPr>
        <p:spPr/>
        <p:txBody>
          <a:bodyPr/>
          <a:lstStyle/>
          <a:p>
            <a:r>
              <a:rPr lang="de-DE" dirty="0"/>
              <a:t>Inheritance (Step 3)</a:t>
            </a:r>
          </a:p>
        </p:txBody>
      </p:sp>
      <p:sp>
        <p:nvSpPr>
          <p:cNvPr id="7" name="Textplatzhalter 6">
            <a:extLst>
              <a:ext uri="{FF2B5EF4-FFF2-40B4-BE49-F238E27FC236}">
                <a16:creationId xmlns:a16="http://schemas.microsoft.com/office/drawing/2014/main" id="{6A313E8F-41BF-72FF-E3EC-F60FA57AF35F}"/>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C0A0494B-4A85-C42C-1B6E-C11FDFD5A4A0}"/>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BB9F425B-D462-30E6-3C05-BAC2B6F20A09}"/>
              </a:ext>
            </a:extLst>
          </p:cNvPr>
          <p:cNvSpPr>
            <a:spLocks noGrp="1"/>
          </p:cNvSpPr>
          <p:nvPr>
            <p:ph type="sldNum" sz="quarter" idx="46"/>
          </p:nvPr>
        </p:nvSpPr>
        <p:spPr/>
        <p:txBody>
          <a:bodyPr/>
          <a:lstStyle/>
          <a:p>
            <a:fld id="{13ED48F5-3B9B-4833-A282-D905B38B079F}" type="slidenum">
              <a:rPr lang="de-DE" smtClean="0"/>
              <a:pPr/>
              <a:t>15</a:t>
            </a:fld>
            <a:endParaRPr lang="de-DE"/>
          </a:p>
        </p:txBody>
      </p:sp>
      <p:pic>
        <p:nvPicPr>
          <p:cNvPr id="5" name="Picture 4">
            <a:extLst>
              <a:ext uri="{FF2B5EF4-FFF2-40B4-BE49-F238E27FC236}">
                <a16:creationId xmlns:a16="http://schemas.microsoft.com/office/drawing/2014/main" id="{6437CB5A-ADA8-B432-C31E-B250A4A8F7D9}"/>
              </a:ext>
            </a:extLst>
          </p:cNvPr>
          <p:cNvPicPr>
            <a:picLocks noChangeAspect="1"/>
          </p:cNvPicPr>
          <p:nvPr/>
        </p:nvPicPr>
        <p:blipFill>
          <a:blip r:embed="rId2"/>
          <a:stretch>
            <a:fillRect/>
          </a:stretch>
        </p:blipFill>
        <p:spPr>
          <a:xfrm>
            <a:off x="6741559" y="999786"/>
            <a:ext cx="3372321" cy="4858428"/>
          </a:xfrm>
          <a:prstGeom prst="rect">
            <a:avLst/>
          </a:prstGeom>
        </p:spPr>
      </p:pic>
    </p:spTree>
    <p:extLst>
      <p:ext uri="{BB962C8B-B14F-4D97-AF65-F5344CB8AC3E}">
        <p14:creationId xmlns:p14="http://schemas.microsoft.com/office/powerpoint/2010/main" val="2161005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55CC1-1891-316F-FDD4-05F94684795A}"/>
            </a:ext>
          </a:extLst>
        </p:cNvPr>
        <p:cNvGrpSpPr/>
        <p:nvPr/>
      </p:nvGrpSpPr>
      <p:grpSpPr>
        <a:xfrm>
          <a:off x="0" y="0"/>
          <a:ext cx="0" cy="0"/>
          <a:chOff x="0" y="0"/>
          <a:chExt cx="0" cy="0"/>
        </a:xfrm>
      </p:grpSpPr>
      <p:sp>
        <p:nvSpPr>
          <p:cNvPr id="2" name="Textplatzhalter 1">
            <a:extLst>
              <a:ext uri="{FF2B5EF4-FFF2-40B4-BE49-F238E27FC236}">
                <a16:creationId xmlns:a16="http://schemas.microsoft.com/office/drawing/2014/main" id="{83AE3DCA-7C7D-9952-A5EA-84BD12E6D5E6}"/>
              </a:ext>
            </a:extLst>
          </p:cNvPr>
          <p:cNvSpPr>
            <a:spLocks noGrp="1"/>
          </p:cNvSpPr>
          <p:nvPr>
            <p:ph type="body" sz="quarter" idx="35"/>
          </p:nvPr>
        </p:nvSpPr>
        <p:spPr/>
        <p:txBody>
          <a:bodyPr/>
          <a:lstStyle/>
          <a:p>
            <a:r>
              <a:rPr lang="en-US" noProof="0" dirty="0"/>
              <a:t>Override:</a:t>
            </a:r>
            <a:endParaRPr lang="de-DE" dirty="0"/>
          </a:p>
        </p:txBody>
      </p:sp>
      <p:sp>
        <p:nvSpPr>
          <p:cNvPr id="4" name="Textplatzhalter 3">
            <a:extLst>
              <a:ext uri="{FF2B5EF4-FFF2-40B4-BE49-F238E27FC236}">
                <a16:creationId xmlns:a16="http://schemas.microsoft.com/office/drawing/2014/main" id="{1EB521B6-467E-EBC3-1958-CB98949FF344}"/>
              </a:ext>
            </a:extLst>
          </p:cNvPr>
          <p:cNvSpPr>
            <a:spLocks noGrp="1"/>
          </p:cNvSpPr>
          <p:nvPr>
            <p:ph type="body" sz="quarter" idx="40"/>
          </p:nvPr>
        </p:nvSpPr>
        <p:spPr>
          <a:xfrm>
            <a:off x="291567" y="2399144"/>
            <a:ext cx="4435881" cy="3186000"/>
          </a:xfrm>
        </p:spPr>
        <p:txBody>
          <a:bodyPr/>
          <a:lstStyle/>
          <a:p>
            <a:pPr lvl="0"/>
            <a:r>
              <a:rPr lang="en-US" dirty="0"/>
              <a:t>SUPER is a pointer to Mother Class. It is used when Child Class should increase functionality of Mother Class and not complete override it</a:t>
            </a:r>
          </a:p>
          <a:p>
            <a:pPr lvl="0"/>
            <a:r>
              <a:rPr lang="en-US" noProof="0" dirty="0"/>
              <a:t>Body code on Mother Class is overridden by default in Child Class. Use SUPER^() to avoid this effect.</a:t>
            </a:r>
          </a:p>
          <a:p>
            <a:pPr lvl="0"/>
            <a:endParaRPr lang="en-US" dirty="0"/>
          </a:p>
        </p:txBody>
      </p:sp>
      <p:sp>
        <p:nvSpPr>
          <p:cNvPr id="6" name="Titel 5">
            <a:extLst>
              <a:ext uri="{FF2B5EF4-FFF2-40B4-BE49-F238E27FC236}">
                <a16:creationId xmlns:a16="http://schemas.microsoft.com/office/drawing/2014/main" id="{D3CA4AF8-77EF-2824-E89A-AB68E5E9195C}"/>
              </a:ext>
            </a:extLst>
          </p:cNvPr>
          <p:cNvSpPr>
            <a:spLocks noGrp="1"/>
          </p:cNvSpPr>
          <p:nvPr>
            <p:ph type="title"/>
          </p:nvPr>
        </p:nvSpPr>
        <p:spPr/>
        <p:txBody>
          <a:bodyPr/>
          <a:lstStyle/>
          <a:p>
            <a:r>
              <a:rPr lang="de-DE" dirty="0"/>
              <a:t>Inheritance (Step 3)</a:t>
            </a:r>
          </a:p>
        </p:txBody>
      </p:sp>
      <p:sp>
        <p:nvSpPr>
          <p:cNvPr id="7" name="Textplatzhalter 6">
            <a:extLst>
              <a:ext uri="{FF2B5EF4-FFF2-40B4-BE49-F238E27FC236}">
                <a16:creationId xmlns:a16="http://schemas.microsoft.com/office/drawing/2014/main" id="{DF9B8203-D541-FC53-06FF-550F0DB3F414}"/>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333B1EEC-ECD9-AC7D-5527-5CCC0F351313}"/>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47964C25-189E-26A9-CB69-B6D922E596E0}"/>
              </a:ext>
            </a:extLst>
          </p:cNvPr>
          <p:cNvSpPr>
            <a:spLocks noGrp="1"/>
          </p:cNvSpPr>
          <p:nvPr>
            <p:ph type="sldNum" sz="quarter" idx="46"/>
          </p:nvPr>
        </p:nvSpPr>
        <p:spPr/>
        <p:txBody>
          <a:bodyPr/>
          <a:lstStyle/>
          <a:p>
            <a:fld id="{13ED48F5-3B9B-4833-A282-D905B38B079F}" type="slidenum">
              <a:rPr lang="de-DE" smtClean="0"/>
              <a:pPr/>
              <a:t>16</a:t>
            </a:fld>
            <a:endParaRPr lang="de-DE"/>
          </a:p>
        </p:txBody>
      </p:sp>
      <p:pic>
        <p:nvPicPr>
          <p:cNvPr id="8" name="Picture 7">
            <a:extLst>
              <a:ext uri="{FF2B5EF4-FFF2-40B4-BE49-F238E27FC236}">
                <a16:creationId xmlns:a16="http://schemas.microsoft.com/office/drawing/2014/main" id="{3E9740D5-A96E-D306-6760-3D082900A9A5}"/>
              </a:ext>
            </a:extLst>
          </p:cNvPr>
          <p:cNvPicPr>
            <a:picLocks noChangeAspect="1"/>
          </p:cNvPicPr>
          <p:nvPr/>
        </p:nvPicPr>
        <p:blipFill>
          <a:blip r:embed="rId2"/>
          <a:stretch>
            <a:fillRect/>
          </a:stretch>
        </p:blipFill>
        <p:spPr>
          <a:xfrm>
            <a:off x="5059393" y="1965139"/>
            <a:ext cx="6620799" cy="3620005"/>
          </a:xfrm>
          <a:prstGeom prst="rect">
            <a:avLst/>
          </a:prstGeom>
        </p:spPr>
      </p:pic>
    </p:spTree>
    <p:extLst>
      <p:ext uri="{BB962C8B-B14F-4D97-AF65-F5344CB8AC3E}">
        <p14:creationId xmlns:p14="http://schemas.microsoft.com/office/powerpoint/2010/main" val="976638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0AD09-4741-301D-D32E-BFCB84AE9845}"/>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9EBFCEE2-1EBF-E80B-5FF9-A35393F99AF9}"/>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3648896-60DF-18D7-B0BD-2890E1E85F2E}"/>
              </a:ext>
            </a:extLst>
          </p:cNvPr>
          <p:cNvSpPr>
            <a:spLocks noGrp="1"/>
          </p:cNvSpPr>
          <p:nvPr>
            <p:ph type="sldNum" sz="quarter" idx="49"/>
          </p:nvPr>
        </p:nvSpPr>
        <p:spPr/>
        <p:txBody>
          <a:bodyPr/>
          <a:lstStyle/>
          <a:p>
            <a:fld id="{13ED48F5-3B9B-4833-A282-D905B38B079F}" type="slidenum">
              <a:rPr lang="de-DE" smtClean="0"/>
              <a:pPr/>
              <a:t>17</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119433FE-F70E-1B22-BFAC-E33FC667DA86}"/>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8E893000-C6A4-3ADF-BFF0-D0CAE9642454}"/>
              </a:ext>
            </a:extLst>
          </p:cNvPr>
          <p:cNvSpPr>
            <a:spLocks noGrp="1"/>
          </p:cNvSpPr>
          <p:nvPr>
            <p:ph type="title"/>
          </p:nvPr>
        </p:nvSpPr>
        <p:spPr/>
        <p:txBody>
          <a:bodyPr/>
          <a:lstStyle/>
          <a:p>
            <a:r>
              <a:rPr lang="de-DE" dirty="0"/>
              <a:t>Inheritance (Step 3)</a:t>
            </a:r>
          </a:p>
        </p:txBody>
      </p:sp>
      <p:sp>
        <p:nvSpPr>
          <p:cNvPr id="35" name="Textplatzhalter 34">
            <a:extLst>
              <a:ext uri="{FF2B5EF4-FFF2-40B4-BE49-F238E27FC236}">
                <a16:creationId xmlns:a16="http://schemas.microsoft.com/office/drawing/2014/main" id="{1DCE3D4F-A3FC-778A-51F0-6A17A88D27C0}"/>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6248D8B5-B269-B403-A606-F1161BEF4240}"/>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C336C9ED-6387-539B-25B9-A3BF3A51DA04}"/>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2CF6DA1A-8E3F-D00C-AA94-E82A9E8B503F}"/>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Inheritance</a:t>
              </a:r>
              <a:endParaRPr lang="de-DE" dirty="0"/>
            </a:p>
          </p:txBody>
        </p:sp>
      </p:grpSp>
      <p:grpSp>
        <p:nvGrpSpPr>
          <p:cNvPr id="2" name="Gruppieren 13">
            <a:extLst>
              <a:ext uri="{FF2B5EF4-FFF2-40B4-BE49-F238E27FC236}">
                <a16:creationId xmlns:a16="http://schemas.microsoft.com/office/drawing/2014/main" id="{75427027-5CD4-FFCC-969B-A6E2BB98B821}"/>
              </a:ext>
            </a:extLst>
          </p:cNvPr>
          <p:cNvGrpSpPr/>
          <p:nvPr/>
        </p:nvGrpSpPr>
        <p:grpSpPr>
          <a:xfrm>
            <a:off x="4138863" y="1353312"/>
            <a:ext cx="7697537" cy="2258568"/>
            <a:chOff x="4314396" y="1525589"/>
            <a:chExt cx="3562878" cy="2028824"/>
          </a:xfrm>
        </p:grpSpPr>
        <p:sp>
          <p:nvSpPr>
            <p:cNvPr id="3" name="Textplatzhalter 4">
              <a:extLst>
                <a:ext uri="{FF2B5EF4-FFF2-40B4-BE49-F238E27FC236}">
                  <a16:creationId xmlns:a16="http://schemas.microsoft.com/office/drawing/2014/main" id="{667ABCD6-9F9E-9A8A-4123-AA332BC3C562}"/>
                </a:ext>
              </a:extLst>
            </p:cNvPr>
            <p:cNvSpPr txBox="1">
              <a:spLocks/>
            </p:cNvSpPr>
            <p:nvPr/>
          </p:nvSpPr>
          <p:spPr>
            <a:xfrm>
              <a:off x="4582047" y="2048710"/>
              <a:ext cx="3189541" cy="134048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Code should not be repeated. If two modules share the same code, this modules should inherit from a Mother Class.</a:t>
              </a:r>
            </a:p>
            <a:p>
              <a:pPr marL="285750" indent="-285750">
                <a:buFont typeface="Arial" panose="020B0604020202020204" pitchFamily="34" charset="0"/>
                <a:buChar char="•"/>
              </a:pPr>
              <a:r>
                <a:rPr lang="en-US" sz="1800" dirty="0"/>
                <a:t>Mother Class functionality can be extended in child Class by adding more functionality. Mother Class can also be modified by overriding </a:t>
              </a:r>
              <a:r>
                <a:rPr lang="en-US" sz="1800" u="sng" dirty="0"/>
                <a:t>Methods</a:t>
              </a:r>
              <a:r>
                <a:rPr lang="en-US" sz="1800" dirty="0"/>
                <a:t> and </a:t>
              </a:r>
              <a:r>
                <a:rPr lang="en-US" sz="1800" u="sng" dirty="0"/>
                <a:t>Properties</a:t>
              </a:r>
            </a:p>
          </p:txBody>
        </p:sp>
        <p:sp>
          <p:nvSpPr>
            <p:cNvPr id="7" name="Rechteck 40">
              <a:extLst>
                <a:ext uri="{FF2B5EF4-FFF2-40B4-BE49-F238E27FC236}">
                  <a16:creationId xmlns:a16="http://schemas.microsoft.com/office/drawing/2014/main" id="{AC8A0ACB-ADEC-6586-D3AB-28AC9C9A84F8}"/>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9C6053DD-F376-587E-9EB4-3B2F3B51D74E}"/>
                </a:ext>
              </a:extLst>
            </p:cNvPr>
            <p:cNvSpPr txBox="1">
              <a:spLocks/>
            </p:cNvSpPr>
            <p:nvPr/>
          </p:nvSpPr>
          <p:spPr>
            <a:xfrm>
              <a:off x="4582047" y="1712767"/>
              <a:ext cx="3060000" cy="37527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Inheritance</a:t>
              </a:r>
            </a:p>
          </p:txBody>
        </p:sp>
      </p:grpSp>
      <p:pic>
        <p:nvPicPr>
          <p:cNvPr id="22" name="Imagen 21">
            <a:extLst>
              <a:ext uri="{FF2B5EF4-FFF2-40B4-BE49-F238E27FC236}">
                <a16:creationId xmlns:a16="http://schemas.microsoft.com/office/drawing/2014/main" id="{C34FC440-3A94-079D-0342-7AB8354A6AD8}"/>
              </a:ext>
            </a:extLst>
          </p:cNvPr>
          <p:cNvPicPr>
            <a:picLocks noChangeAspect="1"/>
          </p:cNvPicPr>
          <p:nvPr/>
        </p:nvPicPr>
        <p:blipFill>
          <a:blip r:embed="rId4"/>
          <a:stretch>
            <a:fillRect/>
          </a:stretch>
        </p:blipFill>
        <p:spPr>
          <a:xfrm>
            <a:off x="6069489" y="3690272"/>
            <a:ext cx="3086501" cy="2957263"/>
          </a:xfrm>
          <a:prstGeom prst="rect">
            <a:avLst/>
          </a:prstGeom>
        </p:spPr>
      </p:pic>
    </p:spTree>
    <p:extLst>
      <p:ext uri="{BB962C8B-B14F-4D97-AF65-F5344CB8AC3E}">
        <p14:creationId xmlns:p14="http://schemas.microsoft.com/office/powerpoint/2010/main" val="3777845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B3133F-9F6A-FD57-3901-DF08239FEB65}"/>
            </a:ext>
          </a:extLst>
        </p:cNvPr>
        <p:cNvGrpSpPr/>
        <p:nvPr/>
      </p:nvGrpSpPr>
      <p:grpSpPr>
        <a:xfrm>
          <a:off x="0" y="0"/>
          <a:ext cx="0" cy="0"/>
          <a:chOff x="0" y="0"/>
          <a:chExt cx="0" cy="0"/>
        </a:xfrm>
      </p:grpSpPr>
      <p:sp>
        <p:nvSpPr>
          <p:cNvPr id="2" name="Textplatzhalter 1">
            <a:extLst>
              <a:ext uri="{FF2B5EF4-FFF2-40B4-BE49-F238E27FC236}">
                <a16:creationId xmlns:a16="http://schemas.microsoft.com/office/drawing/2014/main" id="{790F94C7-4E99-C4DD-8ED0-221A413A1E7D}"/>
              </a:ext>
            </a:extLst>
          </p:cNvPr>
          <p:cNvSpPr>
            <a:spLocks noGrp="1"/>
          </p:cNvSpPr>
          <p:nvPr>
            <p:ph type="body" sz="quarter" idx="35"/>
          </p:nvPr>
        </p:nvSpPr>
        <p:spPr/>
        <p:txBody>
          <a:bodyPr/>
          <a:lstStyle/>
          <a:p>
            <a:r>
              <a:rPr lang="en-US" noProof="0" dirty="0"/>
              <a:t>Access specifier:</a:t>
            </a:r>
            <a:endParaRPr lang="de-DE" dirty="0"/>
          </a:p>
        </p:txBody>
      </p:sp>
      <p:sp>
        <p:nvSpPr>
          <p:cNvPr id="4" name="Textplatzhalter 3">
            <a:extLst>
              <a:ext uri="{FF2B5EF4-FFF2-40B4-BE49-F238E27FC236}">
                <a16:creationId xmlns:a16="http://schemas.microsoft.com/office/drawing/2014/main" id="{FEF09199-CAEE-8E60-1EAB-A81630A19B29}"/>
              </a:ext>
            </a:extLst>
          </p:cNvPr>
          <p:cNvSpPr>
            <a:spLocks noGrp="1"/>
          </p:cNvSpPr>
          <p:nvPr>
            <p:ph type="body" sz="quarter" idx="40"/>
          </p:nvPr>
        </p:nvSpPr>
        <p:spPr>
          <a:xfrm>
            <a:off x="291567" y="2399144"/>
            <a:ext cx="5544096" cy="3186000"/>
          </a:xfrm>
        </p:spPr>
        <p:txBody>
          <a:bodyPr/>
          <a:lstStyle/>
          <a:p>
            <a:pPr lvl="0"/>
            <a:r>
              <a:rPr lang="en-US" dirty="0"/>
              <a:t>PUBLIC (default). Can be called internally and externally</a:t>
            </a:r>
          </a:p>
          <a:p>
            <a:pPr lvl="0"/>
            <a:r>
              <a:rPr lang="en-US" noProof="0" dirty="0"/>
              <a:t>PRIVATE. Can only be called internally and not from derived classes</a:t>
            </a:r>
          </a:p>
          <a:p>
            <a:pPr lvl="0"/>
            <a:r>
              <a:rPr lang="en-US" dirty="0"/>
              <a:t>PROTECTED. Can only be called internally and from derived classes</a:t>
            </a:r>
          </a:p>
          <a:p>
            <a:pPr lvl="0"/>
            <a:r>
              <a:rPr lang="en-US" dirty="0"/>
              <a:t>INTERNAL. Can only be called within the Namespace (library)</a:t>
            </a:r>
            <a:endParaRPr lang="en-US" noProof="0" dirty="0"/>
          </a:p>
          <a:p>
            <a:pPr lvl="0"/>
            <a:endParaRPr lang="en-US" dirty="0"/>
          </a:p>
        </p:txBody>
      </p:sp>
      <p:sp>
        <p:nvSpPr>
          <p:cNvPr id="6" name="Titel 5">
            <a:extLst>
              <a:ext uri="{FF2B5EF4-FFF2-40B4-BE49-F238E27FC236}">
                <a16:creationId xmlns:a16="http://schemas.microsoft.com/office/drawing/2014/main" id="{E2DAA84F-274F-6272-51A5-FA02EF582490}"/>
              </a:ext>
            </a:extLst>
          </p:cNvPr>
          <p:cNvSpPr>
            <a:spLocks noGrp="1"/>
          </p:cNvSpPr>
          <p:nvPr>
            <p:ph type="title"/>
          </p:nvPr>
        </p:nvSpPr>
        <p:spPr/>
        <p:txBody>
          <a:bodyPr/>
          <a:lstStyle/>
          <a:p>
            <a:r>
              <a:rPr lang="de-DE" dirty="0"/>
              <a:t>Inheritance – Method access specifier</a:t>
            </a:r>
          </a:p>
        </p:txBody>
      </p:sp>
      <p:sp>
        <p:nvSpPr>
          <p:cNvPr id="7" name="Textplatzhalter 6">
            <a:extLst>
              <a:ext uri="{FF2B5EF4-FFF2-40B4-BE49-F238E27FC236}">
                <a16:creationId xmlns:a16="http://schemas.microsoft.com/office/drawing/2014/main" id="{F65C287D-CAD3-F95C-401F-488DF3C3974D}"/>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776CB8D5-6321-A88C-346A-39ABAB7B8CF1}"/>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6875AF6B-A6D8-302F-1933-A977FCC3C905}"/>
              </a:ext>
            </a:extLst>
          </p:cNvPr>
          <p:cNvSpPr>
            <a:spLocks noGrp="1"/>
          </p:cNvSpPr>
          <p:nvPr>
            <p:ph type="sldNum" sz="quarter" idx="46"/>
          </p:nvPr>
        </p:nvSpPr>
        <p:spPr/>
        <p:txBody>
          <a:bodyPr/>
          <a:lstStyle/>
          <a:p>
            <a:fld id="{13ED48F5-3B9B-4833-A282-D905B38B079F}" type="slidenum">
              <a:rPr lang="de-DE" smtClean="0"/>
              <a:pPr/>
              <a:t>18</a:t>
            </a:fld>
            <a:endParaRPr lang="de-DE"/>
          </a:p>
        </p:txBody>
      </p:sp>
      <p:pic>
        <p:nvPicPr>
          <p:cNvPr id="5" name="Picture 4">
            <a:extLst>
              <a:ext uri="{FF2B5EF4-FFF2-40B4-BE49-F238E27FC236}">
                <a16:creationId xmlns:a16="http://schemas.microsoft.com/office/drawing/2014/main" id="{23B958F4-A36A-58B6-E8C0-67561A70DA53}"/>
              </a:ext>
            </a:extLst>
          </p:cNvPr>
          <p:cNvPicPr>
            <a:picLocks noChangeAspect="1"/>
          </p:cNvPicPr>
          <p:nvPr/>
        </p:nvPicPr>
        <p:blipFill>
          <a:blip r:embed="rId2"/>
          <a:stretch>
            <a:fillRect/>
          </a:stretch>
        </p:blipFill>
        <p:spPr>
          <a:xfrm>
            <a:off x="7086180" y="1111165"/>
            <a:ext cx="3286584" cy="4706007"/>
          </a:xfrm>
          <a:prstGeom prst="rect">
            <a:avLst/>
          </a:prstGeom>
        </p:spPr>
      </p:pic>
    </p:spTree>
    <p:extLst>
      <p:ext uri="{BB962C8B-B14F-4D97-AF65-F5344CB8AC3E}">
        <p14:creationId xmlns:p14="http://schemas.microsoft.com/office/powerpoint/2010/main" val="882524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42F21-85AA-90E4-C06A-11AEE168C735}"/>
            </a:ext>
          </a:extLst>
        </p:cNvPr>
        <p:cNvGrpSpPr/>
        <p:nvPr/>
      </p:nvGrpSpPr>
      <p:grpSpPr>
        <a:xfrm>
          <a:off x="0" y="0"/>
          <a:ext cx="0" cy="0"/>
          <a:chOff x="0" y="0"/>
          <a:chExt cx="0" cy="0"/>
        </a:xfrm>
      </p:grpSpPr>
      <p:sp>
        <p:nvSpPr>
          <p:cNvPr id="6" name="Titel 5">
            <a:extLst>
              <a:ext uri="{FF2B5EF4-FFF2-40B4-BE49-F238E27FC236}">
                <a16:creationId xmlns:a16="http://schemas.microsoft.com/office/drawing/2014/main" id="{7DD14F67-E2F6-C247-054F-065952120A4C}"/>
              </a:ext>
            </a:extLst>
          </p:cNvPr>
          <p:cNvSpPr>
            <a:spLocks noGrp="1"/>
          </p:cNvSpPr>
          <p:nvPr>
            <p:ph type="title"/>
          </p:nvPr>
        </p:nvSpPr>
        <p:spPr/>
        <p:txBody>
          <a:bodyPr/>
          <a:lstStyle/>
          <a:p>
            <a:r>
              <a:rPr lang="de-DE" dirty="0"/>
              <a:t>SOLID</a:t>
            </a:r>
          </a:p>
        </p:txBody>
      </p:sp>
      <p:sp>
        <p:nvSpPr>
          <p:cNvPr id="7" name="Textplatzhalter 6">
            <a:extLst>
              <a:ext uri="{FF2B5EF4-FFF2-40B4-BE49-F238E27FC236}">
                <a16:creationId xmlns:a16="http://schemas.microsoft.com/office/drawing/2014/main" id="{63F9EC66-378F-BC26-51C7-D5BBD42BAF9B}"/>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8828293A-1A2F-78BB-BF34-3E64E2F1A864}"/>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2A741F64-2B1E-B7AA-E310-E009E29297E3}"/>
              </a:ext>
            </a:extLst>
          </p:cNvPr>
          <p:cNvSpPr>
            <a:spLocks noGrp="1"/>
          </p:cNvSpPr>
          <p:nvPr>
            <p:ph type="sldNum" sz="quarter" idx="46"/>
          </p:nvPr>
        </p:nvSpPr>
        <p:spPr/>
        <p:txBody>
          <a:bodyPr/>
          <a:lstStyle/>
          <a:p>
            <a:fld id="{13ED48F5-3B9B-4833-A282-D905B38B079F}" type="slidenum">
              <a:rPr lang="de-DE" smtClean="0"/>
              <a:pPr/>
              <a:t>19</a:t>
            </a:fld>
            <a:endParaRPr lang="de-DE"/>
          </a:p>
        </p:txBody>
      </p:sp>
      <p:pic>
        <p:nvPicPr>
          <p:cNvPr id="13" name="Picture 2" descr="SOLID Principles of OOP: Open-Closed Principle">
            <a:extLst>
              <a:ext uri="{FF2B5EF4-FFF2-40B4-BE49-F238E27FC236}">
                <a16:creationId xmlns:a16="http://schemas.microsoft.com/office/drawing/2014/main" id="{8EB73B72-166B-7614-590D-363EB632DE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6" y="1782958"/>
            <a:ext cx="5715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hteck 18" descr="Textbox 12">
            <a:extLst>
              <a:ext uri="{FF2B5EF4-FFF2-40B4-BE49-F238E27FC236}">
                <a16:creationId xmlns:a16="http://schemas.microsoft.com/office/drawing/2014/main" id="{59C2810E-AAA5-FB4B-8257-A09794B3FA0E}"/>
              </a:ext>
            </a:extLst>
          </p:cNvPr>
          <p:cNvSpPr/>
          <p:nvPr/>
        </p:nvSpPr>
        <p:spPr>
          <a:xfrm>
            <a:off x="7564008" y="1308229"/>
            <a:ext cx="4149936" cy="2301224"/>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0" tIns="0" rIns="360000" bIns="0" rtlCol="0" anchor="ctr" anchorCtr="0"/>
          <a:lstStyle/>
          <a:p>
            <a:pPr marL="0" marR="0" lvl="0" indent="0" algn="l" defTabSz="457200" rtl="0" eaLnBrk="1" fontAlgn="auto" latinLnBrk="0" hangingPunct="1">
              <a:lnSpc>
                <a:spcPts val="26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There should </a:t>
            </a:r>
            <a:r>
              <a:rPr lang="en-US" sz="2200" b="1" dirty="0">
                <a:solidFill>
                  <a:srgbClr val="FFFFFF"/>
                </a:solidFill>
                <a:latin typeface="Calibri" panose="020F0502020204030204"/>
                <a:ea typeface="Open Sans" panose="020B0606030504020204" pitchFamily="34" charset="0"/>
                <a:cs typeface="Open Sans" panose="020B0606030504020204" pitchFamily="34" charset="0"/>
              </a:rPr>
              <a:t>never be more than one reason for a class to change. </a:t>
            </a:r>
            <a:r>
              <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Methods and Properties must handle one and only one functionality.</a:t>
            </a:r>
          </a:p>
        </p:txBody>
      </p:sp>
      <p:cxnSp>
        <p:nvCxnSpPr>
          <p:cNvPr id="17" name="Conector recto de flecha 4">
            <a:extLst>
              <a:ext uri="{FF2B5EF4-FFF2-40B4-BE49-F238E27FC236}">
                <a16:creationId xmlns:a16="http://schemas.microsoft.com/office/drawing/2014/main" id="{72CB0F0A-AFB2-E4BB-DCC3-FAECF141DEF6}"/>
              </a:ext>
            </a:extLst>
          </p:cNvPr>
          <p:cNvCxnSpPr>
            <a:cxnSpLocks/>
          </p:cNvCxnSpPr>
          <p:nvPr/>
        </p:nvCxnSpPr>
        <p:spPr>
          <a:xfrm>
            <a:off x="1722922" y="2985402"/>
            <a:ext cx="5841086" cy="0"/>
          </a:xfrm>
          <a:prstGeom prst="straightConnector1">
            <a:avLst/>
          </a:prstGeom>
          <a:ln w="66675">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Rechteck 18" descr="Textbox 12">
            <a:extLst>
              <a:ext uri="{FF2B5EF4-FFF2-40B4-BE49-F238E27FC236}">
                <a16:creationId xmlns:a16="http://schemas.microsoft.com/office/drawing/2014/main" id="{7210DB9E-7D86-DF10-971A-B4BD03C090F6}"/>
              </a:ext>
            </a:extLst>
          </p:cNvPr>
          <p:cNvSpPr/>
          <p:nvPr/>
        </p:nvSpPr>
        <p:spPr>
          <a:xfrm>
            <a:off x="7564008" y="3826512"/>
            <a:ext cx="4149936" cy="1460114"/>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0" tIns="0" rIns="360000" bIns="0" rtlCol="0" anchor="ctr" anchorCtr="0"/>
          <a:lstStyle/>
          <a:p>
            <a:pPr marL="0" marR="0" lvl="0" indent="0" algn="l" defTabSz="457200" rtl="0" eaLnBrk="1" fontAlgn="auto" latinLnBrk="0" hangingPunct="1">
              <a:lnSpc>
                <a:spcPts val="26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Open for extension, closed for modification</a:t>
            </a:r>
          </a:p>
        </p:txBody>
      </p:sp>
      <p:cxnSp>
        <p:nvCxnSpPr>
          <p:cNvPr id="21" name="Conector recto de flecha 4">
            <a:extLst>
              <a:ext uri="{FF2B5EF4-FFF2-40B4-BE49-F238E27FC236}">
                <a16:creationId xmlns:a16="http://schemas.microsoft.com/office/drawing/2014/main" id="{7700723F-1248-8A78-5906-4FA45568A423}"/>
              </a:ext>
            </a:extLst>
          </p:cNvPr>
          <p:cNvCxnSpPr>
            <a:cxnSpLocks/>
          </p:cNvCxnSpPr>
          <p:nvPr/>
        </p:nvCxnSpPr>
        <p:spPr>
          <a:xfrm>
            <a:off x="2800800" y="4552716"/>
            <a:ext cx="4763208" cy="0"/>
          </a:xfrm>
          <a:prstGeom prst="straightConnector1">
            <a:avLst/>
          </a:prstGeom>
          <a:ln w="66675">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4077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FBD60338-F749-4EF3-A36F-ECEF36DB47DA}"/>
              </a:ext>
            </a:extLst>
          </p:cNvPr>
          <p:cNvSpPr>
            <a:spLocks noGrp="1"/>
          </p:cNvSpPr>
          <p:nvPr>
            <p:ph type="body" sz="quarter" idx="35"/>
          </p:nvPr>
        </p:nvSpPr>
        <p:spPr/>
        <p:txBody>
          <a:bodyPr/>
          <a:lstStyle/>
          <a:p>
            <a:r>
              <a:rPr lang="en-US" noProof="0" dirty="0"/>
              <a:t>Day 1:</a:t>
            </a:r>
            <a:endParaRPr lang="de-DE" dirty="0"/>
          </a:p>
        </p:txBody>
      </p:sp>
      <p:sp>
        <p:nvSpPr>
          <p:cNvPr id="3" name="Textplatzhalter 2">
            <a:extLst>
              <a:ext uri="{FF2B5EF4-FFF2-40B4-BE49-F238E27FC236}">
                <a16:creationId xmlns:a16="http://schemas.microsoft.com/office/drawing/2014/main" id="{E13E93AC-045B-4F88-A70F-C035406BE295}"/>
              </a:ext>
            </a:extLst>
          </p:cNvPr>
          <p:cNvSpPr>
            <a:spLocks noGrp="1"/>
          </p:cNvSpPr>
          <p:nvPr>
            <p:ph type="body" sz="quarter" idx="36"/>
          </p:nvPr>
        </p:nvSpPr>
        <p:spPr/>
        <p:txBody>
          <a:bodyPr/>
          <a:lstStyle/>
          <a:p>
            <a:r>
              <a:rPr lang="es-ES" noProof="0" dirty="0"/>
              <a:t>Day 2:</a:t>
            </a:r>
            <a:endParaRPr lang="de-DE" noProof="0" dirty="0"/>
          </a:p>
          <a:p>
            <a:endParaRPr lang="de-DE" dirty="0"/>
          </a:p>
        </p:txBody>
      </p:sp>
      <p:sp>
        <p:nvSpPr>
          <p:cNvPr id="4" name="Textplatzhalter 3">
            <a:extLst>
              <a:ext uri="{FF2B5EF4-FFF2-40B4-BE49-F238E27FC236}">
                <a16:creationId xmlns:a16="http://schemas.microsoft.com/office/drawing/2014/main" id="{8E830F40-FAEF-4077-9493-9C23306252AD}"/>
              </a:ext>
            </a:extLst>
          </p:cNvPr>
          <p:cNvSpPr>
            <a:spLocks noGrp="1"/>
          </p:cNvSpPr>
          <p:nvPr>
            <p:ph type="body" sz="quarter" idx="40"/>
          </p:nvPr>
        </p:nvSpPr>
        <p:spPr/>
        <p:txBody>
          <a:bodyPr/>
          <a:lstStyle/>
          <a:p>
            <a:pPr lvl="0"/>
            <a:r>
              <a:rPr lang="en-US" noProof="0" dirty="0"/>
              <a:t>Why Object Oriented Programming</a:t>
            </a:r>
          </a:p>
          <a:p>
            <a:pPr lvl="0"/>
            <a:r>
              <a:rPr lang="en-US" noProof="0" dirty="0"/>
              <a:t>Encapsulation</a:t>
            </a:r>
          </a:p>
          <a:p>
            <a:pPr lvl="0"/>
            <a:r>
              <a:rPr lang="en-US" noProof="0" dirty="0"/>
              <a:t>Methods and Properties</a:t>
            </a:r>
          </a:p>
          <a:p>
            <a:pPr lvl="0"/>
            <a:r>
              <a:rPr lang="en-US" dirty="0"/>
              <a:t>Inheritance</a:t>
            </a:r>
          </a:p>
          <a:p>
            <a:pPr lvl="0"/>
            <a:r>
              <a:rPr lang="en-US" dirty="0"/>
              <a:t>SOLID Principles</a:t>
            </a:r>
          </a:p>
          <a:p>
            <a:pPr lvl="0"/>
            <a:r>
              <a:rPr lang="en-US" noProof="0" dirty="0"/>
              <a:t>Frameworks / Modular Programming / </a:t>
            </a:r>
            <a:r>
              <a:rPr lang="en-US" noProof="0" dirty="0" err="1"/>
              <a:t>PackML</a:t>
            </a:r>
            <a:endParaRPr lang="en-US" noProof="0" dirty="0"/>
          </a:p>
        </p:txBody>
      </p:sp>
      <p:sp>
        <p:nvSpPr>
          <p:cNvPr id="5" name="Textplatzhalter 4">
            <a:extLst>
              <a:ext uri="{FF2B5EF4-FFF2-40B4-BE49-F238E27FC236}">
                <a16:creationId xmlns:a16="http://schemas.microsoft.com/office/drawing/2014/main" id="{2C220736-E53E-4651-BC36-B2D19862FE2B}"/>
              </a:ext>
            </a:extLst>
          </p:cNvPr>
          <p:cNvSpPr>
            <a:spLocks noGrp="1"/>
          </p:cNvSpPr>
          <p:nvPr>
            <p:ph type="body" sz="quarter" idx="41"/>
          </p:nvPr>
        </p:nvSpPr>
        <p:spPr/>
        <p:txBody>
          <a:bodyPr/>
          <a:lstStyle/>
          <a:p>
            <a:pPr lvl="0"/>
            <a:r>
              <a:rPr lang="en-US" noProof="0" dirty="0" err="1"/>
              <a:t>PackML</a:t>
            </a:r>
            <a:r>
              <a:rPr lang="en-US" noProof="0" dirty="0"/>
              <a:t> Framework</a:t>
            </a:r>
          </a:p>
          <a:p>
            <a:pPr lvl="0"/>
            <a:r>
              <a:rPr lang="en-US" noProof="0" dirty="0"/>
              <a:t>Responsive Design</a:t>
            </a:r>
          </a:p>
          <a:p>
            <a:pPr lvl="0"/>
            <a:r>
              <a:rPr lang="en-US" dirty="0"/>
              <a:t>THIS pointer</a:t>
            </a:r>
          </a:p>
          <a:p>
            <a:pPr lvl="0"/>
            <a:r>
              <a:rPr lang="en-US" noProof="0" dirty="0"/>
              <a:t>Global assignment</a:t>
            </a:r>
            <a:r>
              <a:rPr lang="en-US" dirty="0"/>
              <a:t>t of IOs to instances</a:t>
            </a:r>
          </a:p>
          <a:p>
            <a:pPr lvl="0"/>
            <a:r>
              <a:rPr lang="en-US" dirty="0"/>
              <a:t>Interfaces</a:t>
            </a:r>
            <a:endParaRPr lang="en-US" noProof="0" dirty="0"/>
          </a:p>
          <a:p>
            <a:pPr lvl="0"/>
            <a:r>
              <a:rPr lang="en-US" dirty="0" err="1"/>
              <a:t>CodeSys</a:t>
            </a:r>
            <a:r>
              <a:rPr lang="en-US" dirty="0"/>
              <a:t> CBM</a:t>
            </a:r>
          </a:p>
          <a:p>
            <a:pPr lvl="0"/>
            <a:r>
              <a:rPr lang="en-US" noProof="0" dirty="0"/>
              <a:t>Abstract Classes</a:t>
            </a:r>
          </a:p>
          <a:p>
            <a:pPr lvl="0"/>
            <a:r>
              <a:rPr lang="en-US" dirty="0"/>
              <a:t>UML</a:t>
            </a:r>
            <a:endParaRPr lang="de-DE" noProof="0" dirty="0"/>
          </a:p>
        </p:txBody>
      </p:sp>
      <p:sp>
        <p:nvSpPr>
          <p:cNvPr id="6" name="Titel 5">
            <a:extLst>
              <a:ext uri="{FF2B5EF4-FFF2-40B4-BE49-F238E27FC236}">
                <a16:creationId xmlns:a16="http://schemas.microsoft.com/office/drawing/2014/main" id="{47C56102-B1A2-4CA6-A0ED-5BDF971C425B}"/>
              </a:ext>
            </a:extLst>
          </p:cNvPr>
          <p:cNvSpPr>
            <a:spLocks noGrp="1"/>
          </p:cNvSpPr>
          <p:nvPr>
            <p:ph type="title"/>
          </p:nvPr>
        </p:nvSpPr>
        <p:spPr/>
        <p:txBody>
          <a:bodyPr/>
          <a:lstStyle/>
          <a:p>
            <a:r>
              <a:rPr lang="de-DE" dirty="0"/>
              <a:t>Agenda</a:t>
            </a:r>
          </a:p>
        </p:txBody>
      </p:sp>
      <p:sp>
        <p:nvSpPr>
          <p:cNvPr id="7" name="Textplatzhalter 6">
            <a:extLst>
              <a:ext uri="{FF2B5EF4-FFF2-40B4-BE49-F238E27FC236}">
                <a16:creationId xmlns:a16="http://schemas.microsoft.com/office/drawing/2014/main" id="{F88A9194-903C-49A0-BA59-339070FC956F}"/>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A041A177-9AA8-4E96-8761-4B7C172C4403}"/>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5B5EE2F5-F30F-47C1-8ADE-2686C138C78B}"/>
              </a:ext>
            </a:extLst>
          </p:cNvPr>
          <p:cNvSpPr>
            <a:spLocks noGrp="1"/>
          </p:cNvSpPr>
          <p:nvPr>
            <p:ph type="sldNum" sz="quarter" idx="46"/>
          </p:nvPr>
        </p:nvSpPr>
        <p:spPr/>
        <p:txBody>
          <a:bodyPr/>
          <a:lstStyle/>
          <a:p>
            <a:fld id="{13ED48F5-3B9B-4833-A282-D905B38B079F}" type="slidenum">
              <a:rPr lang="de-DE" smtClean="0"/>
              <a:pPr/>
              <a:t>2</a:t>
            </a:fld>
            <a:endParaRPr lang="de-DE"/>
          </a:p>
        </p:txBody>
      </p:sp>
    </p:spTree>
    <p:extLst>
      <p:ext uri="{BB962C8B-B14F-4D97-AF65-F5344CB8AC3E}">
        <p14:creationId xmlns:p14="http://schemas.microsoft.com/office/powerpoint/2010/main" val="21516831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ußzeilenplatzhalter 21">
            <a:extLst>
              <a:ext uri="{FF2B5EF4-FFF2-40B4-BE49-F238E27FC236}">
                <a16:creationId xmlns:a16="http://schemas.microsoft.com/office/drawing/2014/main" id="{CB10E28F-FDED-4769-8525-B0327015423D}"/>
              </a:ext>
            </a:extLst>
          </p:cNvPr>
          <p:cNvSpPr>
            <a:spLocks noGrp="1"/>
          </p:cNvSpPr>
          <p:nvPr>
            <p:ph type="ftr" sz="quarter" idx="17"/>
          </p:nvPr>
        </p:nvSpPr>
        <p:spPr/>
        <p:txBody>
          <a:bodyPr/>
          <a:lstStyle/>
          <a:p>
            <a:r>
              <a:rPr lang="en-US"/>
              <a:t>Automation Academy OOP| March 2025 | Lenze | © Lenze</a:t>
            </a:r>
            <a:endParaRPr lang="en-US" dirty="0"/>
          </a:p>
        </p:txBody>
      </p:sp>
      <p:sp>
        <p:nvSpPr>
          <p:cNvPr id="23" name="Foliennummernplatzhalter 22">
            <a:extLst>
              <a:ext uri="{FF2B5EF4-FFF2-40B4-BE49-F238E27FC236}">
                <a16:creationId xmlns:a16="http://schemas.microsoft.com/office/drawing/2014/main" id="{DCA87F4D-9231-465B-914E-A57290909D27}"/>
              </a:ext>
            </a:extLst>
          </p:cNvPr>
          <p:cNvSpPr>
            <a:spLocks noGrp="1"/>
          </p:cNvSpPr>
          <p:nvPr>
            <p:ph type="sldNum" sz="quarter" idx="29"/>
          </p:nvPr>
        </p:nvSpPr>
        <p:spPr/>
        <p:txBody>
          <a:bodyPr/>
          <a:lstStyle/>
          <a:p>
            <a:fld id="{13ED48F5-3B9B-4833-A282-D905B38B079F}" type="slidenum">
              <a:rPr lang="de-DE" smtClean="0"/>
              <a:pPr/>
              <a:t>20</a:t>
            </a:fld>
            <a:endParaRPr lang="de-DE"/>
          </a:p>
        </p:txBody>
      </p:sp>
      <p:sp>
        <p:nvSpPr>
          <p:cNvPr id="5" name="Titel 4">
            <a:extLst>
              <a:ext uri="{FF2B5EF4-FFF2-40B4-BE49-F238E27FC236}">
                <a16:creationId xmlns:a16="http://schemas.microsoft.com/office/drawing/2014/main" id="{560101F8-3B73-4A08-8174-E28D905E5AF7}"/>
              </a:ext>
            </a:extLst>
          </p:cNvPr>
          <p:cNvSpPr>
            <a:spLocks noGrp="1"/>
          </p:cNvSpPr>
          <p:nvPr>
            <p:ph type="title"/>
          </p:nvPr>
        </p:nvSpPr>
        <p:spPr/>
        <p:txBody>
          <a:bodyPr/>
          <a:lstStyle/>
          <a:p>
            <a:r>
              <a:rPr lang="de-DE" dirty="0"/>
              <a:t>Frameworks</a:t>
            </a:r>
          </a:p>
        </p:txBody>
      </p:sp>
      <p:sp>
        <p:nvSpPr>
          <p:cNvPr id="6" name="Textplatzhalter 5">
            <a:extLst>
              <a:ext uri="{FF2B5EF4-FFF2-40B4-BE49-F238E27FC236}">
                <a16:creationId xmlns:a16="http://schemas.microsoft.com/office/drawing/2014/main" id="{4F63E989-F844-452E-8AE7-45FBA8DB734D}"/>
              </a:ext>
            </a:extLst>
          </p:cNvPr>
          <p:cNvSpPr>
            <a:spLocks noGrp="1"/>
          </p:cNvSpPr>
          <p:nvPr>
            <p:ph type="body" sz="quarter" idx="28"/>
          </p:nvPr>
        </p:nvSpPr>
        <p:spPr/>
        <p:txBody>
          <a:bodyPr/>
          <a:lstStyle/>
          <a:p>
            <a:r>
              <a:rPr lang="de-DE" dirty="0"/>
              <a:t>Object Oriented Programming</a:t>
            </a:r>
          </a:p>
        </p:txBody>
      </p:sp>
      <p:grpSp>
        <p:nvGrpSpPr>
          <p:cNvPr id="28" name="Gruppieren 27">
            <a:extLst>
              <a:ext uri="{FF2B5EF4-FFF2-40B4-BE49-F238E27FC236}">
                <a16:creationId xmlns:a16="http://schemas.microsoft.com/office/drawing/2014/main" id="{08B057A5-94D2-4499-B03C-FCCEA190A587}"/>
              </a:ext>
            </a:extLst>
          </p:cNvPr>
          <p:cNvGrpSpPr/>
          <p:nvPr/>
        </p:nvGrpSpPr>
        <p:grpSpPr>
          <a:xfrm>
            <a:off x="9756648" y="1016000"/>
            <a:ext cx="1923898" cy="2528108"/>
            <a:chOff x="10168546" y="1016000"/>
            <a:chExt cx="1512000" cy="2528108"/>
          </a:xfrm>
        </p:grpSpPr>
        <p:sp>
          <p:nvSpPr>
            <p:cNvPr id="8" name="Rechteck 7">
              <a:extLst>
                <a:ext uri="{FF2B5EF4-FFF2-40B4-BE49-F238E27FC236}">
                  <a16:creationId xmlns:a16="http://schemas.microsoft.com/office/drawing/2014/main" id="{62B13F79-C69E-4BCC-86A3-2897EA289BE8}"/>
                </a:ext>
              </a:extLst>
            </p:cNvPr>
            <p:cNvSpPr/>
            <p:nvPr/>
          </p:nvSpPr>
          <p:spPr>
            <a:xfrm>
              <a:off x="10168546" y="1016000"/>
              <a:ext cx="1512000" cy="2528108"/>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platzhalter 30">
              <a:extLst>
                <a:ext uri="{FF2B5EF4-FFF2-40B4-BE49-F238E27FC236}">
                  <a16:creationId xmlns:a16="http://schemas.microsoft.com/office/drawing/2014/main" id="{866F2B26-233A-4FFB-AEA1-EA8AB8D03259}"/>
                </a:ext>
              </a:extLst>
            </p:cNvPr>
            <p:cNvSpPr txBox="1">
              <a:spLocks/>
            </p:cNvSpPr>
            <p:nvPr/>
          </p:nvSpPr>
          <p:spPr>
            <a:xfrm>
              <a:off x="10250424" y="1206949"/>
              <a:ext cx="1325879" cy="612000"/>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Frameworks – Visual Studio</a:t>
              </a:r>
            </a:p>
          </p:txBody>
        </p:sp>
      </p:grpSp>
      <p:pic>
        <p:nvPicPr>
          <p:cNvPr id="20" name="Grafik 19" descr="Logo">
            <a:extLst>
              <a:ext uri="{FF2B5EF4-FFF2-40B4-BE49-F238E27FC236}">
                <a16:creationId xmlns:a16="http://schemas.microsoft.com/office/drawing/2014/main" id="{6941CAD0-3BEA-4B4B-A803-695101FB6CC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82046" y="6298196"/>
            <a:ext cx="807185" cy="457009"/>
          </a:xfrm>
          <a:prstGeom prst="rect">
            <a:avLst/>
          </a:prstGeom>
        </p:spPr>
      </p:pic>
      <p:pic>
        <p:nvPicPr>
          <p:cNvPr id="12" name="Picture 2" descr="Installieren des .NET Framework Developer Packs oder des  Redistributable-Pakets - .NET Framework | Microsoft Learn">
            <a:extLst>
              <a:ext uri="{FF2B5EF4-FFF2-40B4-BE49-F238E27FC236}">
                <a16:creationId xmlns:a16="http://schemas.microsoft.com/office/drawing/2014/main" id="{B81BEEC2-7B7F-6606-899B-95E59722C7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697" y="1221351"/>
            <a:ext cx="8746397" cy="5076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055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B0F33-2D71-8780-62B6-BF633C10A057}"/>
            </a:ext>
          </a:extLst>
        </p:cNvPr>
        <p:cNvGrpSpPr/>
        <p:nvPr/>
      </p:nvGrpSpPr>
      <p:grpSpPr>
        <a:xfrm>
          <a:off x="0" y="0"/>
          <a:ext cx="0" cy="0"/>
          <a:chOff x="0" y="0"/>
          <a:chExt cx="0" cy="0"/>
        </a:xfrm>
      </p:grpSpPr>
      <p:pic>
        <p:nvPicPr>
          <p:cNvPr id="2" name="Picture 2" descr="7 Frontend JavaScript Frameworks Loved by Developers in 2023">
            <a:extLst>
              <a:ext uri="{FF2B5EF4-FFF2-40B4-BE49-F238E27FC236}">
                <a16:creationId xmlns:a16="http://schemas.microsoft.com/office/drawing/2014/main" id="{4D19A725-5AE3-0EEA-36CA-63CE513AA4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026" y="2256701"/>
            <a:ext cx="10805020" cy="3752212"/>
          </a:xfrm>
          <a:prstGeom prst="rect">
            <a:avLst/>
          </a:prstGeom>
          <a:noFill/>
          <a:extLst>
            <a:ext uri="{909E8E84-426E-40DD-AFC4-6F175D3DCCD1}">
              <a14:hiddenFill xmlns:a14="http://schemas.microsoft.com/office/drawing/2010/main">
                <a:solidFill>
                  <a:srgbClr val="FFFFFF"/>
                </a:solidFill>
              </a14:hiddenFill>
            </a:ext>
          </a:extLst>
        </p:spPr>
      </p:pic>
      <p:sp>
        <p:nvSpPr>
          <p:cNvPr id="22" name="Fußzeilenplatzhalter 21">
            <a:extLst>
              <a:ext uri="{FF2B5EF4-FFF2-40B4-BE49-F238E27FC236}">
                <a16:creationId xmlns:a16="http://schemas.microsoft.com/office/drawing/2014/main" id="{6AB16CB8-5985-32C2-66BF-C9E61834C863}"/>
              </a:ext>
            </a:extLst>
          </p:cNvPr>
          <p:cNvSpPr>
            <a:spLocks noGrp="1"/>
          </p:cNvSpPr>
          <p:nvPr>
            <p:ph type="ftr" sz="quarter" idx="17"/>
          </p:nvPr>
        </p:nvSpPr>
        <p:spPr/>
        <p:txBody>
          <a:bodyPr/>
          <a:lstStyle/>
          <a:p>
            <a:r>
              <a:rPr lang="en-US"/>
              <a:t>Automation Academy OOP| March 2025 | Lenze | © Lenze</a:t>
            </a:r>
            <a:endParaRPr lang="en-US" dirty="0"/>
          </a:p>
        </p:txBody>
      </p:sp>
      <p:sp>
        <p:nvSpPr>
          <p:cNvPr id="23" name="Foliennummernplatzhalter 22">
            <a:extLst>
              <a:ext uri="{FF2B5EF4-FFF2-40B4-BE49-F238E27FC236}">
                <a16:creationId xmlns:a16="http://schemas.microsoft.com/office/drawing/2014/main" id="{31730D91-F544-30AC-83F6-5D139DFAC1D1}"/>
              </a:ext>
            </a:extLst>
          </p:cNvPr>
          <p:cNvSpPr>
            <a:spLocks noGrp="1"/>
          </p:cNvSpPr>
          <p:nvPr>
            <p:ph type="sldNum" sz="quarter" idx="29"/>
          </p:nvPr>
        </p:nvSpPr>
        <p:spPr/>
        <p:txBody>
          <a:bodyPr/>
          <a:lstStyle/>
          <a:p>
            <a:fld id="{13ED48F5-3B9B-4833-A282-D905B38B079F}" type="slidenum">
              <a:rPr lang="de-DE" smtClean="0"/>
              <a:pPr/>
              <a:t>21</a:t>
            </a:fld>
            <a:endParaRPr lang="de-DE"/>
          </a:p>
        </p:txBody>
      </p:sp>
      <p:sp>
        <p:nvSpPr>
          <p:cNvPr id="5" name="Titel 4">
            <a:extLst>
              <a:ext uri="{FF2B5EF4-FFF2-40B4-BE49-F238E27FC236}">
                <a16:creationId xmlns:a16="http://schemas.microsoft.com/office/drawing/2014/main" id="{7053D41F-AE5A-4578-2E9A-D95CB0025182}"/>
              </a:ext>
            </a:extLst>
          </p:cNvPr>
          <p:cNvSpPr>
            <a:spLocks noGrp="1"/>
          </p:cNvSpPr>
          <p:nvPr>
            <p:ph type="title"/>
          </p:nvPr>
        </p:nvSpPr>
        <p:spPr/>
        <p:txBody>
          <a:bodyPr/>
          <a:lstStyle/>
          <a:p>
            <a:r>
              <a:rPr lang="de-DE" dirty="0"/>
              <a:t>Frameworks</a:t>
            </a:r>
          </a:p>
        </p:txBody>
      </p:sp>
      <p:sp>
        <p:nvSpPr>
          <p:cNvPr id="6" name="Textplatzhalter 5">
            <a:extLst>
              <a:ext uri="{FF2B5EF4-FFF2-40B4-BE49-F238E27FC236}">
                <a16:creationId xmlns:a16="http://schemas.microsoft.com/office/drawing/2014/main" id="{B4D25295-BF8F-0AA0-0625-E12C62247903}"/>
              </a:ext>
            </a:extLst>
          </p:cNvPr>
          <p:cNvSpPr>
            <a:spLocks noGrp="1"/>
          </p:cNvSpPr>
          <p:nvPr>
            <p:ph type="body" sz="quarter" idx="28"/>
          </p:nvPr>
        </p:nvSpPr>
        <p:spPr/>
        <p:txBody>
          <a:bodyPr/>
          <a:lstStyle/>
          <a:p>
            <a:r>
              <a:rPr lang="de-DE" dirty="0"/>
              <a:t>Object Oriented Programming</a:t>
            </a:r>
          </a:p>
        </p:txBody>
      </p:sp>
      <p:grpSp>
        <p:nvGrpSpPr>
          <p:cNvPr id="28" name="Gruppieren 27">
            <a:extLst>
              <a:ext uri="{FF2B5EF4-FFF2-40B4-BE49-F238E27FC236}">
                <a16:creationId xmlns:a16="http://schemas.microsoft.com/office/drawing/2014/main" id="{641FFAE3-B386-3A6F-9924-498F962E302D}"/>
              </a:ext>
            </a:extLst>
          </p:cNvPr>
          <p:cNvGrpSpPr/>
          <p:nvPr/>
        </p:nvGrpSpPr>
        <p:grpSpPr>
          <a:xfrm>
            <a:off x="9448640" y="553987"/>
            <a:ext cx="1923898" cy="1446875"/>
            <a:chOff x="10168546" y="1016000"/>
            <a:chExt cx="1512000" cy="2528108"/>
          </a:xfrm>
        </p:grpSpPr>
        <p:sp>
          <p:nvSpPr>
            <p:cNvPr id="8" name="Rechteck 7">
              <a:extLst>
                <a:ext uri="{FF2B5EF4-FFF2-40B4-BE49-F238E27FC236}">
                  <a16:creationId xmlns:a16="http://schemas.microsoft.com/office/drawing/2014/main" id="{F2D6ED1E-C19D-4D3A-AA7C-C63A929BFBEE}"/>
                </a:ext>
              </a:extLst>
            </p:cNvPr>
            <p:cNvSpPr/>
            <p:nvPr/>
          </p:nvSpPr>
          <p:spPr>
            <a:xfrm>
              <a:off x="10168546" y="1016000"/>
              <a:ext cx="1512000" cy="2528108"/>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platzhalter 30">
              <a:extLst>
                <a:ext uri="{FF2B5EF4-FFF2-40B4-BE49-F238E27FC236}">
                  <a16:creationId xmlns:a16="http://schemas.microsoft.com/office/drawing/2014/main" id="{EDA4AB87-7903-59A2-10BA-8C71914E1018}"/>
                </a:ext>
              </a:extLst>
            </p:cNvPr>
            <p:cNvSpPr txBox="1">
              <a:spLocks/>
            </p:cNvSpPr>
            <p:nvPr/>
          </p:nvSpPr>
          <p:spPr>
            <a:xfrm>
              <a:off x="10250424" y="1206949"/>
              <a:ext cx="1325879" cy="1161756"/>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Frameworks – JavaScript</a:t>
              </a:r>
            </a:p>
          </p:txBody>
        </p:sp>
      </p:grpSp>
      <p:pic>
        <p:nvPicPr>
          <p:cNvPr id="20" name="Grafik 19" descr="Logo">
            <a:extLst>
              <a:ext uri="{FF2B5EF4-FFF2-40B4-BE49-F238E27FC236}">
                <a16:creationId xmlns:a16="http://schemas.microsoft.com/office/drawing/2014/main" id="{EB98FC59-2217-F6AF-7BED-235163D77F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82046" y="6298196"/>
            <a:ext cx="807185" cy="457009"/>
          </a:xfrm>
          <a:prstGeom prst="rect">
            <a:avLst/>
          </a:prstGeom>
        </p:spPr>
      </p:pic>
    </p:spTree>
    <p:extLst>
      <p:ext uri="{BB962C8B-B14F-4D97-AF65-F5344CB8AC3E}">
        <p14:creationId xmlns:p14="http://schemas.microsoft.com/office/powerpoint/2010/main" val="2918646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11CAF0-B56F-9A33-87B6-50574E6BE321}"/>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753B8F3-A7DF-B8DC-7933-54548A2A8DF3}"/>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6A23C0A9-DD49-93FA-34E1-9200DEDB5455}"/>
              </a:ext>
            </a:extLst>
          </p:cNvPr>
          <p:cNvSpPr>
            <a:spLocks noGrp="1"/>
          </p:cNvSpPr>
          <p:nvPr>
            <p:ph type="sldNum" sz="quarter" idx="49"/>
          </p:nvPr>
        </p:nvSpPr>
        <p:spPr/>
        <p:txBody>
          <a:bodyPr/>
          <a:lstStyle/>
          <a:p>
            <a:fld id="{13ED48F5-3B9B-4833-A282-D905B38B079F}" type="slidenum">
              <a:rPr lang="de-DE" smtClean="0"/>
              <a:pPr/>
              <a:t>22</a:t>
            </a:fld>
            <a:endParaRPr lang="de-DE"/>
          </a:p>
        </p:txBody>
      </p:sp>
      <p:sp>
        <p:nvSpPr>
          <p:cNvPr id="21" name="Titel 20">
            <a:extLst>
              <a:ext uri="{FF2B5EF4-FFF2-40B4-BE49-F238E27FC236}">
                <a16:creationId xmlns:a16="http://schemas.microsoft.com/office/drawing/2014/main" id="{7C8DF55C-2BF6-7003-E159-3A67E218B3A0}"/>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4E1DA202-2DEB-D2E7-4F77-EF37FC4C228C}"/>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BAAF3F7-AE90-72EB-4D7C-25F7BC0582AC}"/>
              </a:ext>
            </a:extLst>
          </p:cNvPr>
          <p:cNvGrpSpPr/>
          <p:nvPr/>
        </p:nvGrpSpPr>
        <p:grpSpPr>
          <a:xfrm>
            <a:off x="8284642" y="1246664"/>
            <a:ext cx="3524325" cy="3124167"/>
            <a:chOff x="4314396" y="1525589"/>
            <a:chExt cx="3562878" cy="2028824"/>
          </a:xfrm>
        </p:grpSpPr>
        <p:sp>
          <p:nvSpPr>
            <p:cNvPr id="40" name="Textplatzhalter 4">
              <a:extLst>
                <a:ext uri="{FF2B5EF4-FFF2-40B4-BE49-F238E27FC236}">
                  <a16:creationId xmlns:a16="http://schemas.microsoft.com/office/drawing/2014/main" id="{563C5A18-BB1B-A290-57FB-BDF06D78E13B}"/>
                </a:ext>
              </a:extLst>
            </p:cNvPr>
            <p:cNvSpPr txBox="1">
              <a:spLocks/>
            </p:cNvSpPr>
            <p:nvPr/>
          </p:nvSpPr>
          <p:spPr>
            <a:xfrm>
              <a:off x="4520675" y="2131592"/>
              <a:ext cx="3182744" cy="135955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Divide machine in UNIT and MODULES</a:t>
              </a:r>
            </a:p>
            <a:p>
              <a:pPr marL="285750" indent="-285750">
                <a:buFont typeface="Arial" panose="020B0604020202020204" pitchFamily="34" charset="0"/>
                <a:buChar char="•"/>
              </a:pPr>
              <a:r>
                <a:rPr lang="en-US" sz="1800" dirty="0"/>
                <a:t>UNIT is the whole machine (Fill Seal Machine)</a:t>
              </a:r>
            </a:p>
            <a:p>
              <a:pPr marL="285750" indent="-285750">
                <a:buFont typeface="Arial" panose="020B0604020202020204" pitchFamily="34" charset="0"/>
                <a:buChar char="•"/>
              </a:pPr>
              <a:r>
                <a:rPr lang="en-US" sz="1800" dirty="0"/>
                <a:t>MODULES are the machine parts (Sealing, Discharging, </a:t>
              </a:r>
              <a:r>
                <a:rPr lang="en-US" sz="1800" dirty="0" err="1"/>
                <a:t>etc</a:t>
              </a:r>
              <a:r>
                <a:rPr lang="en-US" sz="1800" dirty="0"/>
                <a:t>…)</a:t>
              </a:r>
            </a:p>
          </p:txBody>
        </p:sp>
        <p:sp>
          <p:nvSpPr>
            <p:cNvPr id="41" name="Rechteck 40">
              <a:extLst>
                <a:ext uri="{FF2B5EF4-FFF2-40B4-BE49-F238E27FC236}">
                  <a16:creationId xmlns:a16="http://schemas.microsoft.com/office/drawing/2014/main" id="{502AD933-02BF-F59C-C30F-1EDC576BACD2}"/>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B0792CDE-2714-FAF3-8DA3-2B81DBAED98A}"/>
                </a:ext>
              </a:extLst>
            </p:cNvPr>
            <p:cNvSpPr txBox="1">
              <a:spLocks/>
            </p:cNvSpPr>
            <p:nvPr/>
          </p:nvSpPr>
          <p:spPr>
            <a:xfrm>
              <a:off x="4582047" y="1712767"/>
              <a:ext cx="3060000" cy="29786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Modular programming</a:t>
              </a:r>
            </a:p>
          </p:txBody>
        </p:sp>
      </p:grpSp>
      <p:pic>
        <p:nvPicPr>
          <p:cNvPr id="11" name="Imagen 2">
            <a:extLst>
              <a:ext uri="{FF2B5EF4-FFF2-40B4-BE49-F238E27FC236}">
                <a16:creationId xmlns:a16="http://schemas.microsoft.com/office/drawing/2014/main" id="{6736B74E-951F-82FF-45BC-6DB113D25854}"/>
              </a:ext>
            </a:extLst>
          </p:cNvPr>
          <p:cNvPicPr>
            <a:picLocks noChangeAspect="1"/>
          </p:cNvPicPr>
          <p:nvPr/>
        </p:nvPicPr>
        <p:blipFill>
          <a:blip r:embed="rId3"/>
          <a:stretch>
            <a:fillRect/>
          </a:stretch>
        </p:blipFill>
        <p:spPr>
          <a:xfrm>
            <a:off x="48355" y="1246664"/>
            <a:ext cx="8029575" cy="5200650"/>
          </a:xfrm>
          <a:prstGeom prst="rect">
            <a:avLst/>
          </a:prstGeom>
        </p:spPr>
      </p:pic>
    </p:spTree>
    <p:extLst>
      <p:ext uri="{BB962C8B-B14F-4D97-AF65-F5344CB8AC3E}">
        <p14:creationId xmlns:p14="http://schemas.microsoft.com/office/powerpoint/2010/main" val="136540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E700F-0FA9-C57F-AA8C-68993E77AB4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5E9C953-7DF5-695E-6EFE-8C1E70C3A0A6}"/>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6D8AAAA-81C5-C2EC-1C81-229BABC81442}"/>
              </a:ext>
            </a:extLst>
          </p:cNvPr>
          <p:cNvSpPr>
            <a:spLocks noGrp="1"/>
          </p:cNvSpPr>
          <p:nvPr>
            <p:ph type="sldNum" sz="quarter" idx="49"/>
          </p:nvPr>
        </p:nvSpPr>
        <p:spPr/>
        <p:txBody>
          <a:bodyPr/>
          <a:lstStyle/>
          <a:p>
            <a:fld id="{13ED48F5-3B9B-4833-A282-D905B38B079F}" type="slidenum">
              <a:rPr lang="de-DE" smtClean="0"/>
              <a:pPr/>
              <a:t>23</a:t>
            </a:fld>
            <a:endParaRPr lang="de-DE"/>
          </a:p>
        </p:txBody>
      </p:sp>
      <p:sp>
        <p:nvSpPr>
          <p:cNvPr id="21" name="Titel 20">
            <a:extLst>
              <a:ext uri="{FF2B5EF4-FFF2-40B4-BE49-F238E27FC236}">
                <a16:creationId xmlns:a16="http://schemas.microsoft.com/office/drawing/2014/main" id="{3B3B7EE1-C3F4-EDEE-5DCD-0C576B5F5086}"/>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364109EC-51BC-9AA1-87E2-F13FB1BF17E0}"/>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F8CB7F43-2F66-7A99-01A2-6D9796319A9C}"/>
              </a:ext>
            </a:extLst>
          </p:cNvPr>
          <p:cNvGrpSpPr/>
          <p:nvPr/>
        </p:nvGrpSpPr>
        <p:grpSpPr>
          <a:xfrm>
            <a:off x="7627260" y="1018064"/>
            <a:ext cx="4377282" cy="4559776"/>
            <a:chOff x="4314396" y="1525589"/>
            <a:chExt cx="3562878" cy="2028824"/>
          </a:xfrm>
        </p:grpSpPr>
        <p:sp>
          <p:nvSpPr>
            <p:cNvPr id="40" name="Textplatzhalter 4">
              <a:extLst>
                <a:ext uri="{FF2B5EF4-FFF2-40B4-BE49-F238E27FC236}">
                  <a16:creationId xmlns:a16="http://schemas.microsoft.com/office/drawing/2014/main" id="{EB27DBC9-8AB3-ED44-CDC1-D0FF3BD41D7A}"/>
                </a:ext>
              </a:extLst>
            </p:cNvPr>
            <p:cNvSpPr txBox="1">
              <a:spLocks/>
            </p:cNvSpPr>
            <p:nvPr/>
          </p:nvSpPr>
          <p:spPr>
            <a:xfrm>
              <a:off x="4478324" y="1902916"/>
              <a:ext cx="3182744" cy="135955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12725" lvl="1" indent="-285750">
                <a:buFont typeface="Arial" panose="020B0604020202020204" pitchFamily="34" charset="0"/>
                <a:buChar char="•"/>
                <a:defRPr/>
              </a:pPr>
              <a:r>
                <a:rPr lang="en-US" dirty="0" err="1"/>
                <a:t>PackML</a:t>
              </a:r>
              <a:r>
                <a:rPr lang="en-US" dirty="0"/>
                <a:t> is an international standard based on ANSI/ISA TR88.00.02-2015. </a:t>
              </a:r>
              <a:r>
                <a:rPr lang="en-US" dirty="0" err="1"/>
                <a:t>PackML</a:t>
              </a:r>
              <a:r>
                <a:rPr lang="en-US" dirty="0"/>
                <a:t> standard is an agreement between End Users, OEM and Control Equipment Manufacturers.</a:t>
              </a:r>
            </a:p>
            <a:p>
              <a:pPr marL="212725" lvl="1" indent="-285750">
                <a:buFont typeface="Arial" panose="020B0604020202020204" pitchFamily="34" charset="0"/>
                <a:buChar char="•"/>
                <a:defRPr/>
              </a:pPr>
              <a:endParaRPr lang="en-US" dirty="0"/>
            </a:p>
            <a:p>
              <a:pPr marL="212725" lvl="1" indent="-285750">
                <a:buFont typeface="Arial" panose="020B0604020202020204" pitchFamily="34" charset="0"/>
                <a:buChar char="•"/>
                <a:defRPr/>
              </a:pPr>
              <a:r>
                <a:rPr lang="en-US" dirty="0" err="1"/>
                <a:t>PackML</a:t>
              </a:r>
              <a:r>
                <a:rPr lang="en-US" dirty="0"/>
                <a:t> standard is based on a control structure dividing the machine functionality in Working Modes and States inside the Working Modes</a:t>
              </a:r>
              <a:r>
                <a:rPr lang="en-US" sz="2400" kern="0" dirty="0"/>
                <a:t>.</a:t>
              </a:r>
            </a:p>
          </p:txBody>
        </p:sp>
        <p:sp>
          <p:nvSpPr>
            <p:cNvPr id="41" name="Rechteck 40">
              <a:extLst>
                <a:ext uri="{FF2B5EF4-FFF2-40B4-BE49-F238E27FC236}">
                  <a16:creationId xmlns:a16="http://schemas.microsoft.com/office/drawing/2014/main" id="{E5F7DC8A-9E17-8A70-155A-A20C55CAD96F}"/>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38C7B8C-159E-7AF5-D559-19A6C5E05915}"/>
                </a:ext>
              </a:extLst>
            </p:cNvPr>
            <p:cNvSpPr txBox="1">
              <a:spLocks/>
            </p:cNvSpPr>
            <p:nvPr/>
          </p:nvSpPr>
          <p:spPr>
            <a:xfrm>
              <a:off x="4489796" y="1625852"/>
              <a:ext cx="3060000" cy="29786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endParaRPr lang="en-US" dirty="0"/>
            </a:p>
          </p:txBody>
        </p:sp>
      </p:grpSp>
      <p:pic>
        <p:nvPicPr>
          <p:cNvPr id="2" name="Imagen 9">
            <a:extLst>
              <a:ext uri="{FF2B5EF4-FFF2-40B4-BE49-F238E27FC236}">
                <a16:creationId xmlns:a16="http://schemas.microsoft.com/office/drawing/2014/main" id="{D25AEE94-6A14-D29E-4BF9-881407033FD2}"/>
              </a:ext>
            </a:extLst>
          </p:cNvPr>
          <p:cNvPicPr>
            <a:picLocks noChangeAspect="1"/>
          </p:cNvPicPr>
          <p:nvPr/>
        </p:nvPicPr>
        <p:blipFill>
          <a:blip r:embed="rId3"/>
          <a:stretch>
            <a:fillRect/>
          </a:stretch>
        </p:blipFill>
        <p:spPr>
          <a:xfrm>
            <a:off x="444610" y="1292832"/>
            <a:ext cx="6995810" cy="4202129"/>
          </a:xfrm>
          <a:prstGeom prst="rect">
            <a:avLst/>
          </a:prstGeom>
        </p:spPr>
      </p:pic>
    </p:spTree>
    <p:extLst>
      <p:ext uri="{BB962C8B-B14F-4D97-AF65-F5344CB8AC3E}">
        <p14:creationId xmlns:p14="http://schemas.microsoft.com/office/powerpoint/2010/main" val="893562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4FCFB-ED12-2BCA-D9DA-9649464A05CF}"/>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B6647B99-2F65-B022-571F-97C1DD5B002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43DCF679-1D0C-DE67-4A64-B21AD44E774E}"/>
              </a:ext>
            </a:extLst>
          </p:cNvPr>
          <p:cNvSpPr>
            <a:spLocks noGrp="1"/>
          </p:cNvSpPr>
          <p:nvPr>
            <p:ph type="sldNum" sz="quarter" idx="49"/>
          </p:nvPr>
        </p:nvSpPr>
        <p:spPr/>
        <p:txBody>
          <a:bodyPr/>
          <a:lstStyle/>
          <a:p>
            <a:fld id="{13ED48F5-3B9B-4833-A282-D905B38B079F}" type="slidenum">
              <a:rPr lang="de-DE" smtClean="0"/>
              <a:pPr/>
              <a:t>24</a:t>
            </a:fld>
            <a:endParaRPr lang="de-DE"/>
          </a:p>
        </p:txBody>
      </p:sp>
      <p:sp>
        <p:nvSpPr>
          <p:cNvPr id="21" name="Titel 20">
            <a:extLst>
              <a:ext uri="{FF2B5EF4-FFF2-40B4-BE49-F238E27FC236}">
                <a16:creationId xmlns:a16="http://schemas.microsoft.com/office/drawing/2014/main" id="{5AC005AF-B27E-C564-28F1-5CE88B627200}"/>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1C6D326A-1C40-FEEB-A681-3A581F3E98DB}"/>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CD17D28B-7A5A-73A4-3ADC-7C47E5EFD202}"/>
              </a:ext>
            </a:extLst>
          </p:cNvPr>
          <p:cNvGrpSpPr/>
          <p:nvPr/>
        </p:nvGrpSpPr>
        <p:grpSpPr>
          <a:xfrm>
            <a:off x="8274195" y="613955"/>
            <a:ext cx="3734205" cy="4561549"/>
            <a:chOff x="4318078" y="1371442"/>
            <a:chExt cx="3562878" cy="2028824"/>
          </a:xfrm>
        </p:grpSpPr>
        <p:sp>
          <p:nvSpPr>
            <p:cNvPr id="40" name="Textplatzhalter 4">
              <a:extLst>
                <a:ext uri="{FF2B5EF4-FFF2-40B4-BE49-F238E27FC236}">
                  <a16:creationId xmlns:a16="http://schemas.microsoft.com/office/drawing/2014/main" id="{FED9822F-8E18-C206-ECBA-5A2D3B1F9235}"/>
                </a:ext>
              </a:extLst>
            </p:cNvPr>
            <p:cNvSpPr txBox="1">
              <a:spLocks/>
            </p:cNvSpPr>
            <p:nvPr/>
          </p:nvSpPr>
          <p:spPr>
            <a:xfrm>
              <a:off x="4318078" y="1813021"/>
              <a:ext cx="3182744" cy="1347295"/>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69925" lvl="2" indent="-285750" eaLnBrk="1" hangingPunct="1">
                <a:buFont typeface="Arial" panose="020B0604020202020204" pitchFamily="34" charset="0"/>
                <a:buChar char="•"/>
                <a:defRPr/>
              </a:pPr>
              <a:r>
                <a:rPr lang="en-US" kern="0" dirty="0"/>
                <a:t>Each working MODE is sub-divided into STATES.</a:t>
              </a:r>
            </a:p>
            <a:p>
              <a:pPr marL="669925" lvl="2" indent="-285750" eaLnBrk="1" hangingPunct="1">
                <a:buFont typeface="Arial" panose="020B0604020202020204" pitchFamily="34" charset="0"/>
                <a:buChar char="•"/>
                <a:defRPr/>
              </a:pPr>
              <a:endParaRPr lang="en-US" kern="0" dirty="0"/>
            </a:p>
            <a:p>
              <a:pPr marL="669925" lvl="2" indent="-285750" eaLnBrk="1" hangingPunct="1">
                <a:buFont typeface="Arial" panose="020B0604020202020204" pitchFamily="34" charset="0"/>
                <a:buChar char="•"/>
                <a:defRPr/>
              </a:pPr>
              <a:r>
                <a:rPr lang="en-US" kern="0" dirty="0"/>
                <a:t>Not all the working modes need to have all the STATES defined on the standard. Normally only PRODUCTION mode has all the possible STATES.</a:t>
              </a:r>
            </a:p>
          </p:txBody>
        </p:sp>
        <p:sp>
          <p:nvSpPr>
            <p:cNvPr id="41" name="Rechteck 40">
              <a:extLst>
                <a:ext uri="{FF2B5EF4-FFF2-40B4-BE49-F238E27FC236}">
                  <a16:creationId xmlns:a16="http://schemas.microsoft.com/office/drawing/2014/main" id="{6477FE5A-0AF3-133B-6FB6-1E2E3B92AB88}"/>
                </a:ext>
              </a:extLst>
            </p:cNvPr>
            <p:cNvSpPr/>
            <p:nvPr/>
          </p:nvSpPr>
          <p:spPr>
            <a:xfrm>
              <a:off x="4318078" y="1371442"/>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C6DD1C25-DD2C-8B24-9E68-009DE6E1F942}"/>
                </a:ext>
              </a:extLst>
            </p:cNvPr>
            <p:cNvSpPr txBox="1">
              <a:spLocks/>
            </p:cNvSpPr>
            <p:nvPr/>
          </p:nvSpPr>
          <p:spPr>
            <a:xfrm>
              <a:off x="4526682" y="1522276"/>
              <a:ext cx="3060000" cy="22536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endParaRPr lang="en-US" dirty="0"/>
            </a:p>
          </p:txBody>
        </p:sp>
      </p:grpSp>
      <p:pic>
        <p:nvPicPr>
          <p:cNvPr id="3" name="Imagen 13">
            <a:extLst>
              <a:ext uri="{FF2B5EF4-FFF2-40B4-BE49-F238E27FC236}">
                <a16:creationId xmlns:a16="http://schemas.microsoft.com/office/drawing/2014/main" id="{DFC3927C-8277-9567-B96C-031EAA58FC17}"/>
              </a:ext>
            </a:extLst>
          </p:cNvPr>
          <p:cNvPicPr>
            <a:picLocks noChangeAspect="1"/>
          </p:cNvPicPr>
          <p:nvPr/>
        </p:nvPicPr>
        <p:blipFill>
          <a:blip r:embed="rId3"/>
          <a:stretch>
            <a:fillRect/>
          </a:stretch>
        </p:blipFill>
        <p:spPr>
          <a:xfrm>
            <a:off x="104730" y="1249200"/>
            <a:ext cx="8079477" cy="4970494"/>
          </a:xfrm>
          <a:prstGeom prst="rect">
            <a:avLst/>
          </a:prstGeom>
        </p:spPr>
      </p:pic>
    </p:spTree>
    <p:extLst>
      <p:ext uri="{BB962C8B-B14F-4D97-AF65-F5344CB8AC3E}">
        <p14:creationId xmlns:p14="http://schemas.microsoft.com/office/powerpoint/2010/main" val="2432400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D39319-8180-BD27-6BD7-AD70F3991737}"/>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54686D3A-7C77-EC93-9AF0-C2EB72F1421A}"/>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ACEC3507-459E-4B24-5FEF-7A149E5EDC1B}"/>
              </a:ext>
            </a:extLst>
          </p:cNvPr>
          <p:cNvSpPr>
            <a:spLocks noGrp="1"/>
          </p:cNvSpPr>
          <p:nvPr>
            <p:ph type="sldNum" sz="quarter" idx="49"/>
          </p:nvPr>
        </p:nvSpPr>
        <p:spPr/>
        <p:txBody>
          <a:bodyPr/>
          <a:lstStyle/>
          <a:p>
            <a:fld id="{13ED48F5-3B9B-4833-A282-D905B38B079F}" type="slidenum">
              <a:rPr lang="de-DE" smtClean="0"/>
              <a:pPr/>
              <a:t>25</a:t>
            </a:fld>
            <a:endParaRPr lang="de-DE"/>
          </a:p>
        </p:txBody>
      </p:sp>
      <p:sp>
        <p:nvSpPr>
          <p:cNvPr id="21" name="Titel 20">
            <a:extLst>
              <a:ext uri="{FF2B5EF4-FFF2-40B4-BE49-F238E27FC236}">
                <a16:creationId xmlns:a16="http://schemas.microsoft.com/office/drawing/2014/main" id="{B92195A4-C8AD-BB9D-2C19-22E51381C8D9}"/>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E799A5BC-CF7A-7418-7C1E-97003BD33829}"/>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DC3888A2-7F52-D2DF-C2FE-41DB9059D457}"/>
              </a:ext>
            </a:extLst>
          </p:cNvPr>
          <p:cNvGrpSpPr/>
          <p:nvPr/>
        </p:nvGrpSpPr>
        <p:grpSpPr>
          <a:xfrm>
            <a:off x="8274195" y="613955"/>
            <a:ext cx="3734205" cy="4561549"/>
            <a:chOff x="4318078" y="1371442"/>
            <a:chExt cx="3562878" cy="2028824"/>
          </a:xfrm>
        </p:grpSpPr>
        <p:sp>
          <p:nvSpPr>
            <p:cNvPr id="40" name="Textplatzhalter 4">
              <a:extLst>
                <a:ext uri="{FF2B5EF4-FFF2-40B4-BE49-F238E27FC236}">
                  <a16:creationId xmlns:a16="http://schemas.microsoft.com/office/drawing/2014/main" id="{8CDF5A8E-29AE-C28E-CD25-854B80E4DC7E}"/>
                </a:ext>
              </a:extLst>
            </p:cNvPr>
            <p:cNvSpPr txBox="1">
              <a:spLocks/>
            </p:cNvSpPr>
            <p:nvPr/>
          </p:nvSpPr>
          <p:spPr>
            <a:xfrm>
              <a:off x="4318078" y="1813021"/>
              <a:ext cx="3182744" cy="1464381"/>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69925" lvl="2" indent="-285750" eaLnBrk="1" hangingPunct="1">
                <a:buFont typeface="Arial" panose="020B0604020202020204" pitchFamily="34" charset="0"/>
                <a:buChar char="•"/>
                <a:defRPr/>
              </a:pPr>
              <a:r>
                <a:rPr lang="en-US" kern="0" dirty="0" err="1"/>
                <a:t>PackML</a:t>
              </a:r>
              <a:r>
                <a:rPr lang="en-US" kern="0" dirty="0"/>
                <a:t> compliance machines must have minimum set of </a:t>
              </a:r>
              <a:r>
                <a:rPr lang="en-US" kern="0" dirty="0" err="1"/>
                <a:t>standar</a:t>
              </a:r>
              <a:r>
                <a:rPr lang="en-US" kern="0" dirty="0"/>
                <a:t> variables called </a:t>
              </a:r>
              <a:r>
                <a:rPr lang="en-US" kern="0" dirty="0" err="1"/>
                <a:t>PackTags</a:t>
              </a:r>
              <a:endParaRPr lang="en-US" kern="0" dirty="0"/>
            </a:p>
            <a:p>
              <a:pPr marL="669925" lvl="2" indent="-285750" eaLnBrk="1" hangingPunct="1">
                <a:buFont typeface="Arial" panose="020B0604020202020204" pitchFamily="34" charset="0"/>
                <a:buChar char="•"/>
                <a:defRPr/>
              </a:pPr>
              <a:r>
                <a:rPr lang="en-US" kern="0" dirty="0"/>
                <a:t>The </a:t>
              </a:r>
              <a:r>
                <a:rPr lang="en-US" kern="0" dirty="0" err="1"/>
                <a:t>PackML</a:t>
              </a:r>
              <a:r>
                <a:rPr lang="en-US" kern="0" dirty="0"/>
                <a:t> </a:t>
              </a:r>
              <a:r>
                <a:rPr lang="en-US" kern="0" dirty="0" err="1"/>
                <a:t>standatd</a:t>
              </a:r>
              <a:r>
                <a:rPr lang="en-US" kern="0" dirty="0"/>
                <a:t> specifies the name, type and content of every </a:t>
              </a:r>
              <a:r>
                <a:rPr lang="en-US" kern="0" dirty="0" err="1"/>
                <a:t>PackTag</a:t>
              </a:r>
              <a:endParaRPr lang="en-US" kern="0" dirty="0"/>
            </a:p>
            <a:p>
              <a:pPr marL="669925" lvl="2" indent="-285750" eaLnBrk="1" hangingPunct="1">
                <a:buFont typeface="Arial" panose="020B0604020202020204" pitchFamily="34" charset="0"/>
                <a:buChar char="•"/>
                <a:defRPr/>
              </a:pPr>
              <a:r>
                <a:rPr lang="en-US" kern="0" dirty="0"/>
                <a:t>OEE variables are included in the standard</a:t>
              </a:r>
            </a:p>
          </p:txBody>
        </p:sp>
        <p:sp>
          <p:nvSpPr>
            <p:cNvPr id="41" name="Rechteck 40">
              <a:extLst>
                <a:ext uri="{FF2B5EF4-FFF2-40B4-BE49-F238E27FC236}">
                  <a16:creationId xmlns:a16="http://schemas.microsoft.com/office/drawing/2014/main" id="{8BE18EC2-0B8E-CC23-7067-6075ABA41BBD}"/>
                </a:ext>
              </a:extLst>
            </p:cNvPr>
            <p:cNvSpPr/>
            <p:nvPr/>
          </p:nvSpPr>
          <p:spPr>
            <a:xfrm>
              <a:off x="4318078" y="1371442"/>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09ED5BCE-8FCE-FBC3-531E-417879AFE509}"/>
                </a:ext>
              </a:extLst>
            </p:cNvPr>
            <p:cNvSpPr txBox="1">
              <a:spLocks/>
            </p:cNvSpPr>
            <p:nvPr/>
          </p:nvSpPr>
          <p:spPr>
            <a:xfrm>
              <a:off x="4526682" y="1522276"/>
              <a:ext cx="3060000" cy="22536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r>
                <a:rPr lang="en-US" dirty="0"/>
                <a:t> - </a:t>
              </a:r>
              <a:r>
                <a:rPr lang="en-US" dirty="0" err="1"/>
                <a:t>PackTags</a:t>
              </a:r>
              <a:endParaRPr lang="en-US" dirty="0"/>
            </a:p>
          </p:txBody>
        </p:sp>
      </p:grpSp>
      <p:pic>
        <p:nvPicPr>
          <p:cNvPr id="2" name="Imagen 9">
            <a:extLst>
              <a:ext uri="{FF2B5EF4-FFF2-40B4-BE49-F238E27FC236}">
                <a16:creationId xmlns:a16="http://schemas.microsoft.com/office/drawing/2014/main" id="{FC5AEFFB-8F73-A8C1-1849-787E448F67F6}"/>
              </a:ext>
            </a:extLst>
          </p:cNvPr>
          <p:cNvPicPr>
            <a:picLocks noChangeAspect="1"/>
          </p:cNvPicPr>
          <p:nvPr/>
        </p:nvPicPr>
        <p:blipFill>
          <a:blip r:embed="rId3"/>
          <a:stretch>
            <a:fillRect/>
          </a:stretch>
        </p:blipFill>
        <p:spPr>
          <a:xfrm>
            <a:off x="455934" y="1395695"/>
            <a:ext cx="7487533" cy="4584527"/>
          </a:xfrm>
          <a:prstGeom prst="rect">
            <a:avLst/>
          </a:prstGeom>
        </p:spPr>
      </p:pic>
    </p:spTree>
    <p:extLst>
      <p:ext uri="{BB962C8B-B14F-4D97-AF65-F5344CB8AC3E}">
        <p14:creationId xmlns:p14="http://schemas.microsoft.com/office/powerpoint/2010/main" val="185841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3B8E85-7622-A37A-A3D6-B79F04AD8051}"/>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232328AB-0942-DDB2-D16B-5077AC1B048D}"/>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1C06DCB-7824-934D-0D8A-131A3913AF29}"/>
              </a:ext>
            </a:extLst>
          </p:cNvPr>
          <p:cNvSpPr>
            <a:spLocks noGrp="1"/>
          </p:cNvSpPr>
          <p:nvPr>
            <p:ph type="sldNum" sz="quarter" idx="49"/>
          </p:nvPr>
        </p:nvSpPr>
        <p:spPr/>
        <p:txBody>
          <a:bodyPr/>
          <a:lstStyle/>
          <a:p>
            <a:fld id="{13ED48F5-3B9B-4833-A282-D905B38B079F}" type="slidenum">
              <a:rPr lang="de-DE" smtClean="0"/>
              <a:pPr/>
              <a:t>26</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ABD381E6-53B1-D902-DAC7-F3176625F9A0}"/>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628FA68F-9CA0-95BA-B7D7-6117CABA1301}"/>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BEEAC648-DE8E-9BCA-46EE-433D17E170A4}"/>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16977372-326E-FE4A-A6A5-64535CD58B84}"/>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53D5DA04-4300-361B-4797-A0001640996E}"/>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BD169990-9F62-6FEB-8707-2503A28F323A}"/>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Framework</a:t>
              </a:r>
              <a:endParaRPr lang="de-DE" dirty="0"/>
            </a:p>
          </p:txBody>
        </p:sp>
      </p:grpSp>
      <p:grpSp>
        <p:nvGrpSpPr>
          <p:cNvPr id="14" name="Gruppieren 13">
            <a:extLst>
              <a:ext uri="{FF2B5EF4-FFF2-40B4-BE49-F238E27FC236}">
                <a16:creationId xmlns:a16="http://schemas.microsoft.com/office/drawing/2014/main" id="{CE1F11B9-2608-468C-23AC-6DB6B506405F}"/>
              </a:ext>
            </a:extLst>
          </p:cNvPr>
          <p:cNvGrpSpPr/>
          <p:nvPr/>
        </p:nvGrpSpPr>
        <p:grpSpPr>
          <a:xfrm>
            <a:off x="4466796" y="1028003"/>
            <a:ext cx="7369604" cy="1469084"/>
            <a:chOff x="4314396" y="1525589"/>
            <a:chExt cx="3562878" cy="2028824"/>
          </a:xfrm>
        </p:grpSpPr>
        <p:sp>
          <p:nvSpPr>
            <p:cNvPr id="40" name="Textplatzhalter 4">
              <a:extLst>
                <a:ext uri="{FF2B5EF4-FFF2-40B4-BE49-F238E27FC236}">
                  <a16:creationId xmlns:a16="http://schemas.microsoft.com/office/drawing/2014/main" id="{D6291EEB-1F59-5B83-8725-1BF136E55569}"/>
                </a:ext>
              </a:extLst>
            </p:cNvPr>
            <p:cNvSpPr txBox="1">
              <a:spLocks/>
            </p:cNvSpPr>
            <p:nvPr/>
          </p:nvSpPr>
          <p:spPr>
            <a:xfrm>
              <a:off x="4582047" y="2420561"/>
              <a:ext cx="2798142" cy="90401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Delete </a:t>
              </a:r>
              <a:r>
                <a:rPr lang="en-US" sz="1800" dirty="0" err="1"/>
                <a:t>ClassStateMachine</a:t>
              </a:r>
              <a:r>
                <a:rPr lang="en-US" sz="1800" dirty="0"/>
                <a:t>, instance and call in PLC_PRG</a:t>
              </a:r>
            </a:p>
            <a:p>
              <a:pPr marL="285750" indent="-285750">
                <a:buFont typeface="Arial" panose="020B0604020202020204" pitchFamily="34" charset="0"/>
                <a:buChar char="•"/>
              </a:pPr>
              <a:r>
                <a:rPr lang="en-US" sz="1800" dirty="0"/>
                <a:t>So far, project has only hardware. Empty software</a:t>
              </a:r>
            </a:p>
          </p:txBody>
        </p:sp>
        <p:sp>
          <p:nvSpPr>
            <p:cNvPr id="41" name="Rechteck 40">
              <a:extLst>
                <a:ext uri="{FF2B5EF4-FFF2-40B4-BE49-F238E27FC236}">
                  <a16:creationId xmlns:a16="http://schemas.microsoft.com/office/drawing/2014/main" id="{1352C9BD-5312-7507-CB1F-9362C1E720B6}"/>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F19F1C68-923B-8D61-FCD6-BDF26249FBD1}"/>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Open Step0 again</a:t>
              </a:r>
            </a:p>
          </p:txBody>
        </p:sp>
      </p:grpSp>
      <p:grpSp>
        <p:nvGrpSpPr>
          <p:cNvPr id="2" name="Gruppieren 13">
            <a:extLst>
              <a:ext uri="{FF2B5EF4-FFF2-40B4-BE49-F238E27FC236}">
                <a16:creationId xmlns:a16="http://schemas.microsoft.com/office/drawing/2014/main" id="{BC6498DE-C169-021A-006F-F07A61953ED6}"/>
              </a:ext>
            </a:extLst>
          </p:cNvPr>
          <p:cNvGrpSpPr/>
          <p:nvPr/>
        </p:nvGrpSpPr>
        <p:grpSpPr>
          <a:xfrm>
            <a:off x="4466796" y="2646065"/>
            <a:ext cx="7369604" cy="1249279"/>
            <a:chOff x="4314396" y="1525589"/>
            <a:chExt cx="3562878" cy="2028824"/>
          </a:xfrm>
        </p:grpSpPr>
        <p:sp>
          <p:nvSpPr>
            <p:cNvPr id="3" name="Textplatzhalter 4">
              <a:extLst>
                <a:ext uri="{FF2B5EF4-FFF2-40B4-BE49-F238E27FC236}">
                  <a16:creationId xmlns:a16="http://schemas.microsoft.com/office/drawing/2014/main" id="{E608976C-360E-3532-0B7F-6317B0D4886F}"/>
                </a:ext>
              </a:extLst>
            </p:cNvPr>
            <p:cNvSpPr txBox="1">
              <a:spLocks/>
            </p:cNvSpPr>
            <p:nvPr/>
          </p:nvSpPr>
          <p:spPr>
            <a:xfrm>
              <a:off x="4576792" y="2355794"/>
              <a:ext cx="2971384" cy="98588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This library contains the framework</a:t>
              </a:r>
            </a:p>
          </p:txBody>
        </p:sp>
        <p:sp>
          <p:nvSpPr>
            <p:cNvPr id="7" name="Rechteck 40">
              <a:extLst>
                <a:ext uri="{FF2B5EF4-FFF2-40B4-BE49-F238E27FC236}">
                  <a16:creationId xmlns:a16="http://schemas.microsoft.com/office/drawing/2014/main" id="{B41B6BF4-089F-2907-F6CC-1B0B7CD90FB3}"/>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1566CCC3-7BBE-C7FB-C96B-90EB94AB6AC5}"/>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a:t>
              </a:r>
              <a:r>
                <a:rPr lang="en-US" dirty="0" err="1"/>
                <a:t>PackMLFramework</a:t>
              </a:r>
              <a:r>
                <a:rPr lang="en-US" dirty="0"/>
                <a:t> library</a:t>
              </a:r>
            </a:p>
          </p:txBody>
        </p:sp>
      </p:grpSp>
      <p:grpSp>
        <p:nvGrpSpPr>
          <p:cNvPr id="22" name="Gruppieren 13">
            <a:extLst>
              <a:ext uri="{FF2B5EF4-FFF2-40B4-BE49-F238E27FC236}">
                <a16:creationId xmlns:a16="http://schemas.microsoft.com/office/drawing/2014/main" id="{1EC35A44-2C5B-F5FB-BA2B-8A5C9577B912}"/>
              </a:ext>
            </a:extLst>
          </p:cNvPr>
          <p:cNvGrpSpPr/>
          <p:nvPr/>
        </p:nvGrpSpPr>
        <p:grpSpPr>
          <a:xfrm>
            <a:off x="4466796" y="4044322"/>
            <a:ext cx="7369604" cy="2694805"/>
            <a:chOff x="4314396" y="1525589"/>
            <a:chExt cx="3562878" cy="2028824"/>
          </a:xfrm>
        </p:grpSpPr>
        <p:sp>
          <p:nvSpPr>
            <p:cNvPr id="23" name="Textplatzhalter 4">
              <a:extLst>
                <a:ext uri="{FF2B5EF4-FFF2-40B4-BE49-F238E27FC236}">
                  <a16:creationId xmlns:a16="http://schemas.microsoft.com/office/drawing/2014/main" id="{5138C86D-C115-F41A-D509-9A6D8D9514DF}"/>
                </a:ext>
              </a:extLst>
            </p:cNvPr>
            <p:cNvSpPr txBox="1">
              <a:spLocks/>
            </p:cNvSpPr>
            <p:nvPr/>
          </p:nvSpPr>
          <p:spPr>
            <a:xfrm>
              <a:off x="4530792" y="2052894"/>
              <a:ext cx="2900652"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folder 01_FillingMachine to organize project</a:t>
              </a:r>
            </a:p>
            <a:p>
              <a:pPr marL="285750" indent="-285750">
                <a:buFont typeface="Arial" panose="020B0604020202020204" pitchFamily="34" charset="0"/>
                <a:buChar char="•"/>
              </a:pPr>
              <a:r>
                <a:rPr lang="en-US" sz="1800" dirty="0" err="1"/>
                <a:t>ClassFillingMachine</a:t>
              </a:r>
              <a:r>
                <a:rPr lang="en-US" sz="1800" dirty="0"/>
                <a:t> must EXTENDS </a:t>
              </a:r>
              <a:r>
                <a:rPr lang="en-US" sz="1800" dirty="0" err="1"/>
                <a:t>PackMLMachineUnit</a:t>
              </a:r>
              <a:r>
                <a:rPr lang="en-US" sz="1800" dirty="0"/>
                <a:t> Class from the library</a:t>
              </a:r>
            </a:p>
            <a:p>
              <a:pPr marL="285750" indent="-285750">
                <a:buFont typeface="Arial" panose="020B0604020202020204" pitchFamily="34" charset="0"/>
                <a:buChar char="•"/>
              </a:pPr>
              <a:r>
                <a:rPr lang="en-US" sz="1800" dirty="0" err="1"/>
                <a:t>ClassFillingMachine</a:t>
              </a:r>
              <a:r>
                <a:rPr lang="en-US" sz="1800" dirty="0"/>
                <a:t> is a child class from </a:t>
              </a:r>
              <a:r>
                <a:rPr lang="en-US" sz="1800" dirty="0" err="1"/>
                <a:t>PackMLMachineUnit</a:t>
              </a:r>
              <a:endParaRPr lang="en-US" sz="1800" dirty="0"/>
            </a:p>
          </p:txBody>
        </p:sp>
        <p:sp>
          <p:nvSpPr>
            <p:cNvPr id="24" name="Rechteck 40">
              <a:extLst>
                <a:ext uri="{FF2B5EF4-FFF2-40B4-BE49-F238E27FC236}">
                  <a16:creationId xmlns:a16="http://schemas.microsoft.com/office/drawing/2014/main" id="{5CBF4BB0-34C0-A75E-43C4-7DA2770938F2}"/>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platzhalter 4">
              <a:extLst>
                <a:ext uri="{FF2B5EF4-FFF2-40B4-BE49-F238E27FC236}">
                  <a16:creationId xmlns:a16="http://schemas.microsoft.com/office/drawing/2014/main" id="{7CDAB1F9-2789-ADB4-DEEB-9B2907C79859}"/>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Generate the UNIT - </a:t>
              </a:r>
              <a:r>
                <a:rPr lang="en-US" dirty="0" err="1"/>
                <a:t>ClassFillingMachine</a:t>
              </a:r>
              <a:endParaRPr lang="en-US" dirty="0"/>
            </a:p>
          </p:txBody>
        </p:sp>
      </p:grpSp>
    </p:spTree>
    <p:extLst>
      <p:ext uri="{BB962C8B-B14F-4D97-AF65-F5344CB8AC3E}">
        <p14:creationId xmlns:p14="http://schemas.microsoft.com/office/powerpoint/2010/main" val="28945869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C2830-F2FA-376F-A61B-DC21F4E1B691}"/>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8CBB7808-82B8-E159-EAEF-4FAC69D9E0C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47720CF-DF36-B654-AFC1-8246B2036034}"/>
              </a:ext>
            </a:extLst>
          </p:cNvPr>
          <p:cNvSpPr>
            <a:spLocks noGrp="1"/>
          </p:cNvSpPr>
          <p:nvPr>
            <p:ph type="sldNum" sz="quarter" idx="49"/>
          </p:nvPr>
        </p:nvSpPr>
        <p:spPr/>
        <p:txBody>
          <a:bodyPr/>
          <a:lstStyle/>
          <a:p>
            <a:fld id="{13ED48F5-3B9B-4833-A282-D905B38B079F}" type="slidenum">
              <a:rPr lang="de-DE" smtClean="0"/>
              <a:pPr/>
              <a:t>27</a:t>
            </a:fld>
            <a:endParaRPr lang="de-DE"/>
          </a:p>
        </p:txBody>
      </p:sp>
      <p:sp>
        <p:nvSpPr>
          <p:cNvPr id="21" name="Titel 20">
            <a:extLst>
              <a:ext uri="{FF2B5EF4-FFF2-40B4-BE49-F238E27FC236}">
                <a16:creationId xmlns:a16="http://schemas.microsoft.com/office/drawing/2014/main" id="{4525453E-8726-3A2B-7ACA-663680CA5B45}"/>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83ADF590-AAC2-E0E1-C292-859B1A3355B8}"/>
              </a:ext>
            </a:extLst>
          </p:cNvPr>
          <p:cNvSpPr>
            <a:spLocks noGrp="1"/>
          </p:cNvSpPr>
          <p:nvPr>
            <p:ph type="body" sz="quarter" idx="47"/>
          </p:nvPr>
        </p:nvSpPr>
        <p:spPr/>
        <p:txBody>
          <a:bodyPr/>
          <a:lstStyle/>
          <a:p>
            <a:r>
              <a:rPr lang="de-DE" dirty="0"/>
              <a:t>Object Oriented Programming</a:t>
            </a:r>
          </a:p>
        </p:txBody>
      </p:sp>
      <p:pic>
        <p:nvPicPr>
          <p:cNvPr id="10" name="Picture 9">
            <a:extLst>
              <a:ext uri="{FF2B5EF4-FFF2-40B4-BE49-F238E27FC236}">
                <a16:creationId xmlns:a16="http://schemas.microsoft.com/office/drawing/2014/main" id="{0BD0CD4B-8068-FC31-9FF6-62C38175DB24}"/>
              </a:ext>
            </a:extLst>
          </p:cNvPr>
          <p:cNvPicPr>
            <a:picLocks noChangeAspect="1"/>
          </p:cNvPicPr>
          <p:nvPr/>
        </p:nvPicPr>
        <p:blipFill>
          <a:blip r:embed="rId3"/>
          <a:stretch>
            <a:fillRect/>
          </a:stretch>
        </p:blipFill>
        <p:spPr>
          <a:xfrm>
            <a:off x="464483" y="1225324"/>
            <a:ext cx="9126224" cy="5039428"/>
          </a:xfrm>
          <a:prstGeom prst="rect">
            <a:avLst/>
          </a:prstGeom>
        </p:spPr>
      </p:pic>
      <p:grpSp>
        <p:nvGrpSpPr>
          <p:cNvPr id="13" name="Gruppieren 27">
            <a:extLst>
              <a:ext uri="{FF2B5EF4-FFF2-40B4-BE49-F238E27FC236}">
                <a16:creationId xmlns:a16="http://schemas.microsoft.com/office/drawing/2014/main" id="{C53CB5A0-EA68-DFD1-FBEF-41AD8F42EC98}"/>
              </a:ext>
            </a:extLst>
          </p:cNvPr>
          <p:cNvGrpSpPr/>
          <p:nvPr/>
        </p:nvGrpSpPr>
        <p:grpSpPr>
          <a:xfrm>
            <a:off x="9756648" y="1016000"/>
            <a:ext cx="1923898" cy="2528108"/>
            <a:chOff x="10168546" y="1016000"/>
            <a:chExt cx="1512000" cy="2528108"/>
          </a:xfrm>
        </p:grpSpPr>
        <p:sp>
          <p:nvSpPr>
            <p:cNvPr id="15" name="Rechteck 7">
              <a:extLst>
                <a:ext uri="{FF2B5EF4-FFF2-40B4-BE49-F238E27FC236}">
                  <a16:creationId xmlns:a16="http://schemas.microsoft.com/office/drawing/2014/main" id="{DF681201-6688-6589-672A-6CD1B6B8E313}"/>
                </a:ext>
              </a:extLst>
            </p:cNvPr>
            <p:cNvSpPr/>
            <p:nvPr/>
          </p:nvSpPr>
          <p:spPr>
            <a:xfrm>
              <a:off x="10168546" y="1016000"/>
              <a:ext cx="1512000" cy="2528108"/>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Textplatzhalter 30">
              <a:extLst>
                <a:ext uri="{FF2B5EF4-FFF2-40B4-BE49-F238E27FC236}">
                  <a16:creationId xmlns:a16="http://schemas.microsoft.com/office/drawing/2014/main" id="{6EB5ED1C-AA1D-3760-3F62-79297BF16B0A}"/>
                </a:ext>
              </a:extLst>
            </p:cNvPr>
            <p:cNvSpPr txBox="1">
              <a:spLocks/>
            </p:cNvSpPr>
            <p:nvPr/>
          </p:nvSpPr>
          <p:spPr>
            <a:xfrm>
              <a:off x="10250424" y="1206948"/>
              <a:ext cx="1325879" cy="1613253"/>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Extends is the KEY Word for Inheritance</a:t>
              </a:r>
            </a:p>
          </p:txBody>
        </p:sp>
      </p:grpSp>
    </p:spTree>
    <p:extLst>
      <p:ext uri="{BB962C8B-B14F-4D97-AF65-F5344CB8AC3E}">
        <p14:creationId xmlns:p14="http://schemas.microsoft.com/office/powerpoint/2010/main" val="2104496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2DE7D8-5FEB-A5CE-0D85-0501EC03B07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EE13424B-CDF9-B6B4-F9D1-F4DDB78F73D4}"/>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221008E-DFC4-648A-5D5A-041DBCBCB38A}"/>
              </a:ext>
            </a:extLst>
          </p:cNvPr>
          <p:cNvSpPr>
            <a:spLocks noGrp="1"/>
          </p:cNvSpPr>
          <p:nvPr>
            <p:ph type="sldNum" sz="quarter" idx="49"/>
          </p:nvPr>
        </p:nvSpPr>
        <p:spPr/>
        <p:txBody>
          <a:bodyPr/>
          <a:lstStyle/>
          <a:p>
            <a:fld id="{13ED48F5-3B9B-4833-A282-D905B38B079F}" type="slidenum">
              <a:rPr lang="de-DE" smtClean="0"/>
              <a:pPr/>
              <a:t>28</a:t>
            </a:fld>
            <a:endParaRPr lang="de-DE"/>
          </a:p>
        </p:txBody>
      </p:sp>
      <p:sp>
        <p:nvSpPr>
          <p:cNvPr id="21" name="Titel 20">
            <a:extLst>
              <a:ext uri="{FF2B5EF4-FFF2-40B4-BE49-F238E27FC236}">
                <a16:creationId xmlns:a16="http://schemas.microsoft.com/office/drawing/2014/main" id="{5523C02C-BC46-9AB0-BE57-DF1D3EFD04D0}"/>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3DE64FE5-C900-66D1-121D-D1D46C5F5049}"/>
              </a:ext>
            </a:extLst>
          </p:cNvPr>
          <p:cNvSpPr>
            <a:spLocks noGrp="1"/>
          </p:cNvSpPr>
          <p:nvPr>
            <p:ph type="body" sz="quarter" idx="47"/>
          </p:nvPr>
        </p:nvSpPr>
        <p:spPr/>
        <p:txBody>
          <a:bodyPr/>
          <a:lstStyle/>
          <a:p>
            <a:r>
              <a:rPr lang="de-DE" dirty="0"/>
              <a:t>Object Oriented Programming</a:t>
            </a:r>
          </a:p>
        </p:txBody>
      </p:sp>
      <p:grpSp>
        <p:nvGrpSpPr>
          <p:cNvPr id="13" name="Gruppieren 27">
            <a:extLst>
              <a:ext uri="{FF2B5EF4-FFF2-40B4-BE49-F238E27FC236}">
                <a16:creationId xmlns:a16="http://schemas.microsoft.com/office/drawing/2014/main" id="{4A22AEF0-7205-18A2-72BE-39CD6FD0ACC1}"/>
              </a:ext>
            </a:extLst>
          </p:cNvPr>
          <p:cNvGrpSpPr/>
          <p:nvPr/>
        </p:nvGrpSpPr>
        <p:grpSpPr>
          <a:xfrm>
            <a:off x="8591992" y="900892"/>
            <a:ext cx="1923898" cy="4710636"/>
            <a:chOff x="10168546" y="1016000"/>
            <a:chExt cx="1512000" cy="2528108"/>
          </a:xfrm>
        </p:grpSpPr>
        <p:sp>
          <p:nvSpPr>
            <p:cNvPr id="15" name="Rechteck 7">
              <a:extLst>
                <a:ext uri="{FF2B5EF4-FFF2-40B4-BE49-F238E27FC236}">
                  <a16:creationId xmlns:a16="http://schemas.microsoft.com/office/drawing/2014/main" id="{C9B800B2-47A6-2A9A-D7B4-E59098B7ECFD}"/>
                </a:ext>
              </a:extLst>
            </p:cNvPr>
            <p:cNvSpPr/>
            <p:nvPr/>
          </p:nvSpPr>
          <p:spPr>
            <a:xfrm>
              <a:off x="10168546" y="1016000"/>
              <a:ext cx="1512000" cy="2528108"/>
            </a:xfrm>
            <a:prstGeom prst="rect">
              <a:avLst/>
            </a:prstGeom>
            <a:solidFill>
              <a:srgbClr val="004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Textplatzhalter 30">
              <a:extLst>
                <a:ext uri="{FF2B5EF4-FFF2-40B4-BE49-F238E27FC236}">
                  <a16:creationId xmlns:a16="http://schemas.microsoft.com/office/drawing/2014/main" id="{A09E820B-AA88-FA90-572B-344A87224118}"/>
                </a:ext>
              </a:extLst>
            </p:cNvPr>
            <p:cNvSpPr txBox="1">
              <a:spLocks/>
            </p:cNvSpPr>
            <p:nvPr/>
          </p:nvSpPr>
          <p:spPr>
            <a:xfrm>
              <a:off x="10250424" y="1206948"/>
              <a:ext cx="1325879" cy="1613253"/>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Enable() Method of UNIT is the Framework Entry Point</a:t>
              </a:r>
            </a:p>
            <a:p>
              <a:endParaRPr lang="de-DE" dirty="0"/>
            </a:p>
            <a:p>
              <a:r>
                <a:rPr lang="de-DE" dirty="0"/>
                <a:t>FillingMachine has code inherited from Mother Class</a:t>
              </a:r>
            </a:p>
          </p:txBody>
        </p:sp>
      </p:grpSp>
      <p:pic>
        <p:nvPicPr>
          <p:cNvPr id="3" name="Picture 2">
            <a:extLst>
              <a:ext uri="{FF2B5EF4-FFF2-40B4-BE49-F238E27FC236}">
                <a16:creationId xmlns:a16="http://schemas.microsoft.com/office/drawing/2014/main" id="{1D128168-A20C-D0AE-DF12-CFD6EDF55A9D}"/>
              </a:ext>
            </a:extLst>
          </p:cNvPr>
          <p:cNvPicPr>
            <a:picLocks noChangeAspect="1"/>
          </p:cNvPicPr>
          <p:nvPr/>
        </p:nvPicPr>
        <p:blipFill>
          <a:blip r:embed="rId3"/>
          <a:stretch>
            <a:fillRect/>
          </a:stretch>
        </p:blipFill>
        <p:spPr>
          <a:xfrm>
            <a:off x="511454" y="1700480"/>
            <a:ext cx="5982535" cy="2629267"/>
          </a:xfrm>
          <a:prstGeom prst="rect">
            <a:avLst/>
          </a:prstGeom>
        </p:spPr>
      </p:pic>
    </p:spTree>
    <p:extLst>
      <p:ext uri="{BB962C8B-B14F-4D97-AF65-F5344CB8AC3E}">
        <p14:creationId xmlns:p14="http://schemas.microsoft.com/office/powerpoint/2010/main" val="1988776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5C487-E8D4-06BE-799B-852AF9D3666B}"/>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6A73F23-A00B-DFC5-7A03-10180EC85E12}"/>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CBFAF04-7A83-0DD8-B4CD-0CB61BAB9D2E}"/>
              </a:ext>
            </a:extLst>
          </p:cNvPr>
          <p:cNvSpPr>
            <a:spLocks noGrp="1"/>
          </p:cNvSpPr>
          <p:nvPr>
            <p:ph type="sldNum" sz="quarter" idx="49"/>
          </p:nvPr>
        </p:nvSpPr>
        <p:spPr/>
        <p:txBody>
          <a:bodyPr/>
          <a:lstStyle/>
          <a:p>
            <a:fld id="{13ED48F5-3B9B-4833-A282-D905B38B079F}" type="slidenum">
              <a:rPr lang="de-DE" smtClean="0"/>
              <a:pPr/>
              <a:t>29</a:t>
            </a:fld>
            <a:endParaRPr lang="de-DE"/>
          </a:p>
        </p:txBody>
      </p:sp>
      <p:sp>
        <p:nvSpPr>
          <p:cNvPr id="21" name="Titel 20">
            <a:extLst>
              <a:ext uri="{FF2B5EF4-FFF2-40B4-BE49-F238E27FC236}">
                <a16:creationId xmlns:a16="http://schemas.microsoft.com/office/drawing/2014/main" id="{D81364C8-15E5-D905-36B0-60C834E56034}"/>
              </a:ext>
            </a:extLst>
          </p:cNvPr>
          <p:cNvSpPr>
            <a:spLocks noGrp="1"/>
          </p:cNvSpPr>
          <p:nvPr>
            <p:ph type="title"/>
          </p:nvPr>
        </p:nvSpPr>
        <p:spPr/>
        <p:txBody>
          <a:bodyPr/>
          <a:lstStyle/>
          <a:p>
            <a:r>
              <a:rPr lang="de-DE" dirty="0"/>
              <a:t>Framework (Step 10)</a:t>
            </a:r>
          </a:p>
        </p:txBody>
      </p:sp>
      <p:sp>
        <p:nvSpPr>
          <p:cNvPr id="35" name="Textplatzhalter 34">
            <a:extLst>
              <a:ext uri="{FF2B5EF4-FFF2-40B4-BE49-F238E27FC236}">
                <a16:creationId xmlns:a16="http://schemas.microsoft.com/office/drawing/2014/main" id="{B5F3ABE1-5D51-D50F-1646-E7089A26849B}"/>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295BD498-C8C3-E43C-F1DF-18445E471879}"/>
              </a:ext>
            </a:extLst>
          </p:cNvPr>
          <p:cNvGrpSpPr/>
          <p:nvPr/>
        </p:nvGrpSpPr>
        <p:grpSpPr>
          <a:xfrm>
            <a:off x="7498080" y="1246664"/>
            <a:ext cx="3972559" cy="3910551"/>
            <a:chOff x="4314396" y="1525589"/>
            <a:chExt cx="3562878" cy="2028824"/>
          </a:xfrm>
        </p:grpSpPr>
        <p:sp>
          <p:nvSpPr>
            <p:cNvPr id="40" name="Textplatzhalter 4">
              <a:extLst>
                <a:ext uri="{FF2B5EF4-FFF2-40B4-BE49-F238E27FC236}">
                  <a16:creationId xmlns:a16="http://schemas.microsoft.com/office/drawing/2014/main" id="{AB44E189-8FAD-DAD7-E273-E519C47FE844}"/>
                </a:ext>
              </a:extLst>
            </p:cNvPr>
            <p:cNvSpPr txBox="1">
              <a:spLocks/>
            </p:cNvSpPr>
            <p:nvPr/>
          </p:nvSpPr>
          <p:spPr>
            <a:xfrm>
              <a:off x="4520675" y="1955694"/>
              <a:ext cx="3182744" cy="1408961"/>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Check the </a:t>
              </a:r>
              <a:r>
                <a:rPr lang="en-US" sz="1800" dirty="0" err="1"/>
                <a:t>StateMachine</a:t>
              </a:r>
              <a:r>
                <a:rPr lang="en-US" sz="1800" dirty="0"/>
                <a:t> VISU</a:t>
              </a:r>
            </a:p>
            <a:p>
              <a:pPr marL="285750" indent="-285750">
                <a:buFont typeface="Arial" panose="020B0604020202020204" pitchFamily="34" charset="0"/>
                <a:buChar char="•"/>
              </a:pPr>
              <a:r>
                <a:rPr lang="en-US" sz="1800" dirty="0"/>
                <a:t>Download and test</a:t>
              </a:r>
            </a:p>
            <a:p>
              <a:pPr marL="285750" indent="-285750">
                <a:buFont typeface="Arial" panose="020B0604020202020204" pitchFamily="34" charset="0"/>
                <a:buChar char="•"/>
              </a:pPr>
              <a:r>
                <a:rPr lang="en-US" sz="1800" dirty="0"/>
                <a:t>So far, machine has no functionality. We just have the structure</a:t>
              </a:r>
            </a:p>
          </p:txBody>
        </p:sp>
        <p:sp>
          <p:nvSpPr>
            <p:cNvPr id="41" name="Rechteck 40">
              <a:extLst>
                <a:ext uri="{FF2B5EF4-FFF2-40B4-BE49-F238E27FC236}">
                  <a16:creationId xmlns:a16="http://schemas.microsoft.com/office/drawing/2014/main" id="{9E603E40-3344-AAA2-ACE3-7715086F9A7B}"/>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9EB429E-0445-FCC3-D96E-A78F7C0E7B4E}"/>
                </a:ext>
              </a:extLst>
            </p:cNvPr>
            <p:cNvSpPr txBox="1">
              <a:spLocks/>
            </p:cNvSpPr>
            <p:nvPr/>
          </p:nvSpPr>
          <p:spPr>
            <a:xfrm>
              <a:off x="4582047" y="1712767"/>
              <a:ext cx="3060000" cy="29786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r>
                <a:rPr lang="en-US" dirty="0"/>
                <a:t> State Machine</a:t>
              </a:r>
            </a:p>
          </p:txBody>
        </p:sp>
      </p:grpSp>
      <p:pic>
        <p:nvPicPr>
          <p:cNvPr id="3" name="Picture 2">
            <a:extLst>
              <a:ext uri="{FF2B5EF4-FFF2-40B4-BE49-F238E27FC236}">
                <a16:creationId xmlns:a16="http://schemas.microsoft.com/office/drawing/2014/main" id="{D531B767-1741-D402-EE2B-A6BB8BD23D88}"/>
              </a:ext>
            </a:extLst>
          </p:cNvPr>
          <p:cNvPicPr>
            <a:picLocks noChangeAspect="1"/>
          </p:cNvPicPr>
          <p:nvPr/>
        </p:nvPicPr>
        <p:blipFill>
          <a:blip r:embed="rId3"/>
          <a:stretch>
            <a:fillRect/>
          </a:stretch>
        </p:blipFill>
        <p:spPr>
          <a:xfrm>
            <a:off x="571247" y="1246664"/>
            <a:ext cx="6609752" cy="5255870"/>
          </a:xfrm>
          <a:prstGeom prst="rect">
            <a:avLst/>
          </a:prstGeom>
        </p:spPr>
      </p:pic>
    </p:spTree>
    <p:extLst>
      <p:ext uri="{BB962C8B-B14F-4D97-AF65-F5344CB8AC3E}">
        <p14:creationId xmlns:p14="http://schemas.microsoft.com/office/powerpoint/2010/main" val="579043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Bildplatzhalter 18" descr="Ein Bild, das drinnen, ausgestaltet enthält.&#10;&#10;Automatisch generierte Beschreibung">
            <a:extLst>
              <a:ext uri="{FF2B5EF4-FFF2-40B4-BE49-F238E27FC236}">
                <a16:creationId xmlns:a16="http://schemas.microsoft.com/office/drawing/2014/main" id="{B259F340-3136-4E4E-9D94-A727ECB0A98C}"/>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l="50" r="50"/>
          <a:stretch/>
        </p:blipFill>
        <p:spPr/>
      </p:pic>
      <p:sp>
        <p:nvSpPr>
          <p:cNvPr id="21" name="Fußzeilenplatzhalter 20">
            <a:extLst>
              <a:ext uri="{FF2B5EF4-FFF2-40B4-BE49-F238E27FC236}">
                <a16:creationId xmlns:a16="http://schemas.microsoft.com/office/drawing/2014/main" id="{9E7ECCEA-4FCC-47F9-B0D2-AB111645098D}"/>
              </a:ext>
            </a:extLst>
          </p:cNvPr>
          <p:cNvSpPr>
            <a:spLocks noGrp="1"/>
          </p:cNvSpPr>
          <p:nvPr>
            <p:ph type="ftr" sz="quarter" idx="17"/>
          </p:nvPr>
        </p:nvSpPr>
        <p:spPr/>
        <p:txBody>
          <a:bodyPr/>
          <a:lstStyle/>
          <a:p>
            <a:r>
              <a:rPr lang="en-US"/>
              <a:t>Automation Academy OOP| March 2025 | Lenze | © Lenze</a:t>
            </a:r>
            <a:endParaRPr lang="en-US" dirty="0"/>
          </a:p>
        </p:txBody>
      </p:sp>
      <p:sp>
        <p:nvSpPr>
          <p:cNvPr id="22" name="Foliennummernplatzhalter 21">
            <a:extLst>
              <a:ext uri="{FF2B5EF4-FFF2-40B4-BE49-F238E27FC236}">
                <a16:creationId xmlns:a16="http://schemas.microsoft.com/office/drawing/2014/main" id="{A5838588-B9F9-4CD1-9DF5-EDD31A5E8672}"/>
              </a:ext>
            </a:extLst>
          </p:cNvPr>
          <p:cNvSpPr>
            <a:spLocks noGrp="1"/>
          </p:cNvSpPr>
          <p:nvPr>
            <p:ph type="sldNum" sz="quarter" idx="19"/>
          </p:nvPr>
        </p:nvSpPr>
        <p:spPr/>
        <p:txBody>
          <a:bodyPr/>
          <a:lstStyle/>
          <a:p>
            <a:fld id="{13ED48F5-3B9B-4833-A282-D905B38B079F}" type="slidenum">
              <a:rPr lang="de-DE" smtClean="0"/>
              <a:pPr/>
              <a:t>3</a:t>
            </a:fld>
            <a:endParaRPr lang="de-DE"/>
          </a:p>
        </p:txBody>
      </p:sp>
      <p:sp>
        <p:nvSpPr>
          <p:cNvPr id="4" name="Titel 3">
            <a:extLst>
              <a:ext uri="{FF2B5EF4-FFF2-40B4-BE49-F238E27FC236}">
                <a16:creationId xmlns:a16="http://schemas.microsoft.com/office/drawing/2014/main" id="{7205D54D-FAC3-4ED0-A9E5-0226A8D95BD2}"/>
              </a:ext>
            </a:extLst>
          </p:cNvPr>
          <p:cNvSpPr>
            <a:spLocks noGrp="1"/>
          </p:cNvSpPr>
          <p:nvPr>
            <p:ph type="title"/>
          </p:nvPr>
        </p:nvSpPr>
        <p:spPr/>
        <p:txBody>
          <a:bodyPr/>
          <a:lstStyle/>
          <a:p>
            <a:r>
              <a:rPr lang="en-US" dirty="0"/>
              <a:t>Why Object Oriented Programming</a:t>
            </a:r>
          </a:p>
        </p:txBody>
      </p:sp>
      <p:sp>
        <p:nvSpPr>
          <p:cNvPr id="5" name="Textplatzhalter 4">
            <a:extLst>
              <a:ext uri="{FF2B5EF4-FFF2-40B4-BE49-F238E27FC236}">
                <a16:creationId xmlns:a16="http://schemas.microsoft.com/office/drawing/2014/main" id="{2BDA65B3-5E36-4A43-9E44-1346EC9AD989}"/>
              </a:ext>
            </a:extLst>
          </p:cNvPr>
          <p:cNvSpPr>
            <a:spLocks noGrp="1"/>
          </p:cNvSpPr>
          <p:nvPr>
            <p:ph type="body" sz="quarter" idx="13"/>
          </p:nvPr>
        </p:nvSpPr>
        <p:spPr/>
        <p:txBody>
          <a:bodyPr/>
          <a:lstStyle/>
          <a:p>
            <a:r>
              <a:rPr lang="de-DE" dirty="0"/>
              <a:t>Object Oriented Programming</a:t>
            </a:r>
          </a:p>
        </p:txBody>
      </p:sp>
      <p:grpSp>
        <p:nvGrpSpPr>
          <p:cNvPr id="23" name="Gruppieren 22">
            <a:extLst>
              <a:ext uri="{FF2B5EF4-FFF2-40B4-BE49-F238E27FC236}">
                <a16:creationId xmlns:a16="http://schemas.microsoft.com/office/drawing/2014/main" id="{7ABCF173-72C3-41BC-8842-EF324A496F7F}"/>
              </a:ext>
            </a:extLst>
          </p:cNvPr>
          <p:cNvGrpSpPr/>
          <p:nvPr/>
        </p:nvGrpSpPr>
        <p:grpSpPr>
          <a:xfrm>
            <a:off x="254000" y="1779588"/>
            <a:ext cx="2533650" cy="4567237"/>
            <a:chOff x="263525" y="1779588"/>
            <a:chExt cx="2533650" cy="4567237"/>
          </a:xfrm>
        </p:grpSpPr>
        <p:sp>
          <p:nvSpPr>
            <p:cNvPr id="6" name="Textplatzhalter 23">
              <a:extLst>
                <a:ext uri="{FF2B5EF4-FFF2-40B4-BE49-F238E27FC236}">
                  <a16:creationId xmlns:a16="http://schemas.microsoft.com/office/drawing/2014/main" id="{3EA246B4-0507-4F5F-AC54-49AEB7873C59}"/>
                </a:ext>
              </a:extLst>
            </p:cNvPr>
            <p:cNvSpPr txBox="1">
              <a:spLocks/>
            </p:cNvSpPr>
            <p:nvPr/>
          </p:nvSpPr>
          <p:spPr>
            <a:xfrm>
              <a:off x="525987" y="2059164"/>
              <a:ext cx="2024638" cy="331572"/>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Complexity</a:t>
              </a:r>
            </a:p>
          </p:txBody>
        </p:sp>
        <p:sp>
          <p:nvSpPr>
            <p:cNvPr id="11" name="Textplatzhalter 29">
              <a:extLst>
                <a:ext uri="{FF2B5EF4-FFF2-40B4-BE49-F238E27FC236}">
                  <a16:creationId xmlns:a16="http://schemas.microsoft.com/office/drawing/2014/main" id="{84EBE617-F6DB-456F-ADF4-A8C9ED5B1329}"/>
                </a:ext>
              </a:extLst>
            </p:cNvPr>
            <p:cNvSpPr txBox="1">
              <a:spLocks/>
            </p:cNvSpPr>
            <p:nvPr/>
          </p:nvSpPr>
          <p:spPr>
            <a:xfrm>
              <a:off x="518031" y="2584420"/>
              <a:ext cx="2024638" cy="3680332"/>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Industrial applications are becoming more complex. Batch size one, predictive maintenance, diagnostics for minimizing stopping times, cloud data register, line integration, OEE, </a:t>
              </a:r>
              <a:r>
                <a:rPr lang="en-US" dirty="0" err="1">
                  <a:ea typeface="Open Sans" panose="020B0606030504020204" pitchFamily="34" charset="0"/>
                  <a:cs typeface="Open Sans" panose="020B0606030504020204" pitchFamily="34" charset="0"/>
                </a:rPr>
                <a:t>etc</a:t>
              </a:r>
              <a:r>
                <a:rPr lang="en-US" dirty="0">
                  <a:ea typeface="Open Sans" panose="020B0606030504020204" pitchFamily="34" charset="0"/>
                  <a:cs typeface="Open Sans" panose="020B0606030504020204" pitchFamily="34" charset="0"/>
                </a:rPr>
                <a:t>…</a:t>
              </a:r>
            </a:p>
          </p:txBody>
        </p:sp>
        <p:sp>
          <p:nvSpPr>
            <p:cNvPr id="15" name="Rechteck 14">
              <a:extLst>
                <a:ext uri="{FF2B5EF4-FFF2-40B4-BE49-F238E27FC236}">
                  <a16:creationId xmlns:a16="http://schemas.microsoft.com/office/drawing/2014/main" id="{0E22D58D-3197-447A-B79C-94084A670C11}"/>
                </a:ext>
              </a:extLst>
            </p:cNvPr>
            <p:cNvSpPr/>
            <p:nvPr/>
          </p:nvSpPr>
          <p:spPr>
            <a:xfrm>
              <a:off x="263525"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4" name="Gruppieren 23">
            <a:extLst>
              <a:ext uri="{FF2B5EF4-FFF2-40B4-BE49-F238E27FC236}">
                <a16:creationId xmlns:a16="http://schemas.microsoft.com/office/drawing/2014/main" id="{AACD5E6F-A7DC-42A0-AF1D-48B86D292CC8}"/>
              </a:ext>
            </a:extLst>
          </p:cNvPr>
          <p:cNvGrpSpPr/>
          <p:nvPr/>
        </p:nvGrpSpPr>
        <p:grpSpPr>
          <a:xfrm>
            <a:off x="3052569" y="1779588"/>
            <a:ext cx="2533650" cy="4567237"/>
            <a:chOff x="3052569" y="1779588"/>
            <a:chExt cx="2533650" cy="4567237"/>
          </a:xfrm>
        </p:grpSpPr>
        <p:sp>
          <p:nvSpPr>
            <p:cNvPr id="8" name="Textplatzhalter 23">
              <a:extLst>
                <a:ext uri="{FF2B5EF4-FFF2-40B4-BE49-F238E27FC236}">
                  <a16:creationId xmlns:a16="http://schemas.microsoft.com/office/drawing/2014/main" id="{F6FB7B67-4BC0-4F51-AD4E-A269B31F12DB}"/>
                </a:ext>
              </a:extLst>
            </p:cNvPr>
            <p:cNvSpPr txBox="1">
              <a:spLocks/>
            </p:cNvSpPr>
            <p:nvPr/>
          </p:nvSpPr>
          <p:spPr>
            <a:xfrm>
              <a:off x="3320105" y="2059164"/>
              <a:ext cx="2024638" cy="907300"/>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Low technical resources</a:t>
              </a:r>
            </a:p>
          </p:txBody>
        </p:sp>
        <p:sp>
          <p:nvSpPr>
            <p:cNvPr id="10" name="Textplatzhalter 29">
              <a:extLst>
                <a:ext uri="{FF2B5EF4-FFF2-40B4-BE49-F238E27FC236}">
                  <a16:creationId xmlns:a16="http://schemas.microsoft.com/office/drawing/2014/main" id="{A32373C7-C184-477F-8D84-F476A3856D87}"/>
                </a:ext>
              </a:extLst>
            </p:cNvPr>
            <p:cNvSpPr txBox="1">
              <a:spLocks/>
            </p:cNvSpPr>
            <p:nvPr/>
          </p:nvSpPr>
          <p:spPr>
            <a:xfrm>
              <a:off x="3320627" y="3074163"/>
              <a:ext cx="2024638" cy="2152174"/>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it is difficult finding technicians for R&amp;D and Technical Support. OOP helps to develop programs more efficiently</a:t>
              </a:r>
            </a:p>
          </p:txBody>
        </p:sp>
        <p:sp>
          <p:nvSpPr>
            <p:cNvPr id="16" name="Rechteck 15">
              <a:extLst>
                <a:ext uri="{FF2B5EF4-FFF2-40B4-BE49-F238E27FC236}">
                  <a16:creationId xmlns:a16="http://schemas.microsoft.com/office/drawing/2014/main" id="{F9169C7D-F3F7-4423-976A-264D49D0FD96}"/>
                </a:ext>
              </a:extLst>
            </p:cNvPr>
            <p:cNvSpPr/>
            <p:nvPr/>
          </p:nvSpPr>
          <p:spPr>
            <a:xfrm>
              <a:off x="3052569"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5" name="Gruppieren 24">
            <a:extLst>
              <a:ext uri="{FF2B5EF4-FFF2-40B4-BE49-F238E27FC236}">
                <a16:creationId xmlns:a16="http://schemas.microsoft.com/office/drawing/2014/main" id="{B384A604-C0E2-4449-A2EB-23208E8F38A6}"/>
              </a:ext>
            </a:extLst>
          </p:cNvPr>
          <p:cNvGrpSpPr/>
          <p:nvPr/>
        </p:nvGrpSpPr>
        <p:grpSpPr>
          <a:xfrm>
            <a:off x="5841612" y="1779588"/>
            <a:ext cx="2533650" cy="4567237"/>
            <a:chOff x="5841612" y="1779588"/>
            <a:chExt cx="2533650" cy="4567237"/>
          </a:xfrm>
        </p:grpSpPr>
        <p:sp>
          <p:nvSpPr>
            <p:cNvPr id="7" name="Textplatzhalter 23">
              <a:extLst>
                <a:ext uri="{FF2B5EF4-FFF2-40B4-BE49-F238E27FC236}">
                  <a16:creationId xmlns:a16="http://schemas.microsoft.com/office/drawing/2014/main" id="{87AB821A-6138-4298-A282-0140D7D08298}"/>
                </a:ext>
              </a:extLst>
            </p:cNvPr>
            <p:cNvSpPr txBox="1">
              <a:spLocks/>
            </p:cNvSpPr>
            <p:nvPr/>
          </p:nvSpPr>
          <p:spPr>
            <a:xfrm>
              <a:off x="6107560" y="2058889"/>
              <a:ext cx="2024638" cy="619125"/>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Machines are similar, but not equal</a:t>
              </a:r>
              <a:endParaRPr lang="de-DE" dirty="0"/>
            </a:p>
          </p:txBody>
        </p:sp>
        <p:sp>
          <p:nvSpPr>
            <p:cNvPr id="9" name="Textplatzhalter 29">
              <a:extLst>
                <a:ext uri="{FF2B5EF4-FFF2-40B4-BE49-F238E27FC236}">
                  <a16:creationId xmlns:a16="http://schemas.microsoft.com/office/drawing/2014/main" id="{637F3667-C5C0-49C5-8FD4-E940733E62D9}"/>
                </a:ext>
              </a:extLst>
            </p:cNvPr>
            <p:cNvSpPr txBox="1">
              <a:spLocks/>
            </p:cNvSpPr>
            <p:nvPr/>
          </p:nvSpPr>
          <p:spPr>
            <a:xfrm>
              <a:off x="6107560" y="3074163"/>
              <a:ext cx="2024638" cy="2152174"/>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Need to reuse code and adapt it for new functionalities without affecting the complete machine software core.</a:t>
              </a:r>
            </a:p>
          </p:txBody>
        </p:sp>
        <p:sp>
          <p:nvSpPr>
            <p:cNvPr id="17" name="Rechteck 16">
              <a:extLst>
                <a:ext uri="{FF2B5EF4-FFF2-40B4-BE49-F238E27FC236}">
                  <a16:creationId xmlns:a16="http://schemas.microsoft.com/office/drawing/2014/main" id="{965D5E0B-48DC-406D-9E5C-E58C97E394BF}"/>
                </a:ext>
              </a:extLst>
            </p:cNvPr>
            <p:cNvSpPr/>
            <p:nvPr/>
          </p:nvSpPr>
          <p:spPr>
            <a:xfrm>
              <a:off x="5841612"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pic>
        <p:nvPicPr>
          <p:cNvPr id="19" name="Grafik 18" descr="Logo">
            <a:extLst>
              <a:ext uri="{FF2B5EF4-FFF2-40B4-BE49-F238E27FC236}">
                <a16:creationId xmlns:a16="http://schemas.microsoft.com/office/drawing/2014/main" id="{3B7893C8-418B-42A1-ACF6-C9E6759D6D0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82046" y="6298196"/>
            <a:ext cx="807185" cy="457009"/>
          </a:xfrm>
          <a:prstGeom prst="rect">
            <a:avLst/>
          </a:prstGeom>
        </p:spPr>
      </p:pic>
    </p:spTree>
    <p:extLst>
      <p:ext uri="{BB962C8B-B14F-4D97-AF65-F5344CB8AC3E}">
        <p14:creationId xmlns:p14="http://schemas.microsoft.com/office/powerpoint/2010/main" val="26052666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FC421-8719-6D02-639F-D5E92CC1CF44}"/>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7171615-ABD3-0CAA-6F3D-F9F5E0E8A72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A60B858-F83D-6395-2654-AAB4E01C6940}"/>
              </a:ext>
            </a:extLst>
          </p:cNvPr>
          <p:cNvSpPr>
            <a:spLocks noGrp="1"/>
          </p:cNvSpPr>
          <p:nvPr>
            <p:ph type="sldNum" sz="quarter" idx="49"/>
          </p:nvPr>
        </p:nvSpPr>
        <p:spPr/>
        <p:txBody>
          <a:bodyPr/>
          <a:lstStyle/>
          <a:p>
            <a:fld id="{13ED48F5-3B9B-4833-A282-D905B38B079F}" type="slidenum">
              <a:rPr lang="de-DE" smtClean="0"/>
              <a:pPr/>
              <a:t>30</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0CF9D21E-F08E-5BD8-FAC4-D44E284C78BA}"/>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A50785AE-98E8-E72E-817C-B2A71FEA3E7C}"/>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2A7060E4-C698-65AE-A9D6-45A3449257BE}"/>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6E392558-22F4-A08D-EF20-0A51D22F0C78}"/>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D3DF7B8E-45D1-9A1D-0804-9869CFE493A1}"/>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8D4BDE96-0918-E74A-9851-90D0CD20E742}"/>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89AC6873-8DC9-64D0-FFA8-A406586B77BE}"/>
              </a:ext>
            </a:extLst>
          </p:cNvPr>
          <p:cNvGrpSpPr/>
          <p:nvPr/>
        </p:nvGrpSpPr>
        <p:grpSpPr>
          <a:xfrm>
            <a:off x="4466796" y="1028002"/>
            <a:ext cx="7369604" cy="2303593"/>
            <a:chOff x="4314396" y="1525589"/>
            <a:chExt cx="3562878" cy="2028824"/>
          </a:xfrm>
        </p:grpSpPr>
        <p:sp>
          <p:nvSpPr>
            <p:cNvPr id="40" name="Textplatzhalter 4">
              <a:extLst>
                <a:ext uri="{FF2B5EF4-FFF2-40B4-BE49-F238E27FC236}">
                  <a16:creationId xmlns:a16="http://schemas.microsoft.com/office/drawing/2014/main" id="{CAD29390-0A56-C335-2556-42CC08DFBEFA}"/>
                </a:ext>
              </a:extLst>
            </p:cNvPr>
            <p:cNvSpPr txBox="1">
              <a:spLocks/>
            </p:cNvSpPr>
            <p:nvPr/>
          </p:nvSpPr>
          <p:spPr>
            <a:xfrm>
              <a:off x="4453672" y="2139535"/>
              <a:ext cx="3359747" cy="118503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Create folder 02_VentilationSystem</a:t>
              </a:r>
            </a:p>
            <a:p>
              <a:pPr marL="285750" indent="-285750">
                <a:buFont typeface="Arial" panose="020B0604020202020204" pitchFamily="34" charset="0"/>
                <a:buChar char="•"/>
              </a:pPr>
              <a:r>
                <a:rPr lang="en-US" sz="1800" dirty="0"/>
                <a:t>Generate new </a:t>
              </a:r>
              <a:r>
                <a:rPr lang="en-US" sz="1800" dirty="0" err="1"/>
                <a:t>ClassVentilationSystem</a:t>
              </a:r>
              <a:r>
                <a:rPr lang="en-US" sz="1800" dirty="0"/>
                <a:t> inherited from </a:t>
              </a:r>
              <a:r>
                <a:rPr lang="en-US" sz="1800" dirty="0" err="1"/>
                <a:t>PackMLMachineModule</a:t>
              </a:r>
              <a:endParaRPr lang="en-US" sz="1800" dirty="0"/>
            </a:p>
            <a:p>
              <a:pPr marL="285750" indent="-285750">
                <a:buFont typeface="Arial" panose="020B0604020202020204" pitchFamily="34" charset="0"/>
                <a:buChar char="•"/>
              </a:pPr>
              <a:r>
                <a:rPr lang="en-US" sz="1800" dirty="0"/>
                <a:t>Add Output </a:t>
              </a:r>
              <a:r>
                <a:rPr lang="en-US" sz="1800" dirty="0" err="1"/>
                <a:t>xVentilation</a:t>
              </a:r>
              <a:r>
                <a:rPr lang="en-US" sz="1800" dirty="0"/>
                <a:t> : BOOL;</a:t>
              </a:r>
            </a:p>
          </p:txBody>
        </p:sp>
        <p:sp>
          <p:nvSpPr>
            <p:cNvPr id="41" name="Rechteck 40">
              <a:extLst>
                <a:ext uri="{FF2B5EF4-FFF2-40B4-BE49-F238E27FC236}">
                  <a16:creationId xmlns:a16="http://schemas.microsoft.com/office/drawing/2014/main" id="{1E300610-0F4F-97F0-07B3-A9EDA3325966}"/>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DD646F70-32EC-B431-5CFF-B2E47DB85EA6}"/>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Generate first Machine Module </a:t>
              </a:r>
              <a:r>
                <a:rPr lang="en-US" dirty="0" err="1"/>
                <a:t>ClassVentilationSystem</a:t>
              </a:r>
              <a:endParaRPr lang="en-US" dirty="0"/>
            </a:p>
          </p:txBody>
        </p:sp>
      </p:grpSp>
      <p:grpSp>
        <p:nvGrpSpPr>
          <p:cNvPr id="22" name="Gruppieren 13">
            <a:extLst>
              <a:ext uri="{FF2B5EF4-FFF2-40B4-BE49-F238E27FC236}">
                <a16:creationId xmlns:a16="http://schemas.microsoft.com/office/drawing/2014/main" id="{591E970E-02BE-E3AD-9F16-B3D85CFEC445}"/>
              </a:ext>
            </a:extLst>
          </p:cNvPr>
          <p:cNvGrpSpPr/>
          <p:nvPr/>
        </p:nvGrpSpPr>
        <p:grpSpPr>
          <a:xfrm>
            <a:off x="4424124" y="3544123"/>
            <a:ext cx="7369604" cy="2694805"/>
            <a:chOff x="4314396" y="1525589"/>
            <a:chExt cx="3562878" cy="2028824"/>
          </a:xfrm>
        </p:grpSpPr>
        <p:sp>
          <p:nvSpPr>
            <p:cNvPr id="23" name="Textplatzhalter 4">
              <a:extLst>
                <a:ext uri="{FF2B5EF4-FFF2-40B4-BE49-F238E27FC236}">
                  <a16:creationId xmlns:a16="http://schemas.microsoft.com/office/drawing/2014/main" id="{04D0967B-A6A0-5686-96F9-DDC796E721CC}"/>
                </a:ext>
              </a:extLst>
            </p:cNvPr>
            <p:cNvSpPr txBox="1">
              <a:spLocks/>
            </p:cNvSpPr>
            <p:nvPr/>
          </p:nvSpPr>
          <p:spPr>
            <a:xfrm>
              <a:off x="4530792" y="2052894"/>
              <a:ext cx="2900652" cy="1349215"/>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Assign constructor parameter Parent to </a:t>
              </a:r>
              <a:r>
                <a:rPr lang="en-US" sz="1800" dirty="0" err="1"/>
                <a:t>FillingMachine</a:t>
              </a:r>
              <a:endParaRPr lang="en-US" sz="1800" dirty="0"/>
            </a:p>
            <a:p>
              <a:pPr marL="285750" indent="-285750">
                <a:buFont typeface="Arial" panose="020B0604020202020204" pitchFamily="34" charset="0"/>
                <a:buChar char="•"/>
              </a:pPr>
              <a:r>
                <a:rPr lang="en-US" sz="1800" dirty="0"/>
                <a:t>Override </a:t>
              </a:r>
              <a:r>
                <a:rPr lang="en-US" sz="1800" dirty="0" err="1"/>
                <a:t>Pro_Resetting</a:t>
              </a:r>
              <a:r>
                <a:rPr lang="en-US" sz="1800" dirty="0"/>
                <a:t> for activating the output</a:t>
              </a:r>
            </a:p>
            <a:p>
              <a:pPr marL="285750" indent="-285750">
                <a:buFont typeface="Arial" panose="020B0604020202020204" pitchFamily="34" charset="0"/>
                <a:buChar char="•"/>
              </a:pPr>
              <a:r>
                <a:rPr lang="en-US" sz="1800" dirty="0"/>
                <a:t>Download, test and open Web browser for diagnostic</a:t>
              </a:r>
            </a:p>
          </p:txBody>
        </p:sp>
        <p:sp>
          <p:nvSpPr>
            <p:cNvPr id="24" name="Rechteck 40">
              <a:extLst>
                <a:ext uri="{FF2B5EF4-FFF2-40B4-BE49-F238E27FC236}">
                  <a16:creationId xmlns:a16="http://schemas.microsoft.com/office/drawing/2014/main" id="{38C2D69A-BF40-44F3-71F6-8552FD13D0E8}"/>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platzhalter 4">
              <a:extLst>
                <a:ext uri="{FF2B5EF4-FFF2-40B4-BE49-F238E27FC236}">
                  <a16:creationId xmlns:a16="http://schemas.microsoft.com/office/drawing/2014/main" id="{7E5FB3BF-820C-EC75-CC93-2CE24C663CF8}"/>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Generate the instance </a:t>
              </a:r>
              <a:r>
                <a:rPr lang="en-US" dirty="0" err="1"/>
                <a:t>VentilationSystem</a:t>
              </a:r>
              <a:endParaRPr lang="en-US" dirty="0"/>
            </a:p>
          </p:txBody>
        </p:sp>
      </p:grpSp>
    </p:spTree>
    <p:extLst>
      <p:ext uri="{BB962C8B-B14F-4D97-AF65-F5344CB8AC3E}">
        <p14:creationId xmlns:p14="http://schemas.microsoft.com/office/powerpoint/2010/main" val="3815309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98771E-14C1-59D6-D6FF-7055524F679F}"/>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36EDCA1-1E2A-703B-8390-AAB8F404DD3E}"/>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F16E52C-FB19-E93E-4837-50803DCBB028}"/>
              </a:ext>
            </a:extLst>
          </p:cNvPr>
          <p:cNvSpPr>
            <a:spLocks noGrp="1"/>
          </p:cNvSpPr>
          <p:nvPr>
            <p:ph type="sldNum" sz="quarter" idx="49"/>
          </p:nvPr>
        </p:nvSpPr>
        <p:spPr/>
        <p:txBody>
          <a:bodyPr/>
          <a:lstStyle/>
          <a:p>
            <a:fld id="{13ED48F5-3B9B-4833-A282-D905B38B079F}" type="slidenum">
              <a:rPr lang="de-DE" smtClean="0"/>
              <a:pPr/>
              <a:t>31</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A820F279-A37B-51C0-2381-F631FE8D88C8}"/>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6F6ADC9A-A166-7C43-C430-D2FFCF786AAC}"/>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18378ABA-1EB7-F24E-A633-5144C281BF60}"/>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7FF80F4D-D149-8FDD-3E50-2362F598DCB5}"/>
              </a:ext>
            </a:extLst>
          </p:cNvPr>
          <p:cNvGrpSpPr/>
          <p:nvPr/>
        </p:nvGrpSpPr>
        <p:grpSpPr>
          <a:xfrm>
            <a:off x="1540206" y="2792413"/>
            <a:ext cx="2030810" cy="4065587"/>
            <a:chOff x="1540206" y="2792413"/>
            <a:chExt cx="2030810" cy="4065587"/>
          </a:xfrm>
        </p:grpSpPr>
        <p:sp>
          <p:nvSpPr>
            <p:cNvPr id="18" name="Rechteck 17">
              <a:extLst>
                <a:ext uri="{FF2B5EF4-FFF2-40B4-BE49-F238E27FC236}">
                  <a16:creationId xmlns:a16="http://schemas.microsoft.com/office/drawing/2014/main" id="{AC3ACBF0-90FD-665D-7799-5285D1FDF50F}"/>
                </a:ext>
              </a:extLst>
            </p:cNvPr>
            <p:cNvSpPr/>
            <p:nvPr/>
          </p:nvSpPr>
          <p:spPr>
            <a:xfrm>
              <a:off x="1540206"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486BE8FC-6FDA-6BF3-0B08-858771004282}"/>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pic>
        <p:nvPicPr>
          <p:cNvPr id="3" name="Picture 2">
            <a:extLst>
              <a:ext uri="{FF2B5EF4-FFF2-40B4-BE49-F238E27FC236}">
                <a16:creationId xmlns:a16="http://schemas.microsoft.com/office/drawing/2014/main" id="{9526B7F8-098E-DEF4-D520-343D80D13F2F}"/>
              </a:ext>
            </a:extLst>
          </p:cNvPr>
          <p:cNvPicPr>
            <a:picLocks noChangeAspect="1"/>
          </p:cNvPicPr>
          <p:nvPr/>
        </p:nvPicPr>
        <p:blipFill>
          <a:blip r:embed="rId4"/>
          <a:stretch>
            <a:fillRect/>
          </a:stretch>
        </p:blipFill>
        <p:spPr>
          <a:xfrm>
            <a:off x="4671910" y="959961"/>
            <a:ext cx="6411220" cy="3400900"/>
          </a:xfrm>
          <a:prstGeom prst="rect">
            <a:avLst/>
          </a:prstGeom>
        </p:spPr>
      </p:pic>
      <p:pic>
        <p:nvPicPr>
          <p:cNvPr id="12" name="Picture 11">
            <a:extLst>
              <a:ext uri="{FF2B5EF4-FFF2-40B4-BE49-F238E27FC236}">
                <a16:creationId xmlns:a16="http://schemas.microsoft.com/office/drawing/2014/main" id="{76CC6A4F-BA88-7E2C-0479-FDDFFD775BCF}"/>
              </a:ext>
            </a:extLst>
          </p:cNvPr>
          <p:cNvPicPr>
            <a:picLocks noChangeAspect="1"/>
          </p:cNvPicPr>
          <p:nvPr/>
        </p:nvPicPr>
        <p:blipFill>
          <a:blip r:embed="rId5"/>
          <a:stretch>
            <a:fillRect/>
          </a:stretch>
        </p:blipFill>
        <p:spPr>
          <a:xfrm>
            <a:off x="3724040" y="4835803"/>
            <a:ext cx="8306959" cy="1428949"/>
          </a:xfrm>
          <a:prstGeom prst="rect">
            <a:avLst/>
          </a:prstGeom>
        </p:spPr>
      </p:pic>
    </p:spTree>
    <p:extLst>
      <p:ext uri="{BB962C8B-B14F-4D97-AF65-F5344CB8AC3E}">
        <p14:creationId xmlns:p14="http://schemas.microsoft.com/office/powerpoint/2010/main" val="29097771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AE5F62-CD21-C8E9-92AC-B20E01181EE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9B6C36D4-A78A-6D08-B520-2CAD2C643C3C}"/>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8417B77-936F-7F7D-A51D-0ABABAD3BA09}"/>
              </a:ext>
            </a:extLst>
          </p:cNvPr>
          <p:cNvSpPr>
            <a:spLocks noGrp="1"/>
          </p:cNvSpPr>
          <p:nvPr>
            <p:ph type="sldNum" sz="quarter" idx="49"/>
          </p:nvPr>
        </p:nvSpPr>
        <p:spPr/>
        <p:txBody>
          <a:bodyPr/>
          <a:lstStyle/>
          <a:p>
            <a:fld id="{13ED48F5-3B9B-4833-A282-D905B38B079F}" type="slidenum">
              <a:rPr lang="de-DE" smtClean="0"/>
              <a:pPr/>
              <a:t>32</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A3FEEB85-3447-4CE3-4F54-E49F46AF617D}"/>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8708F824-C086-51F7-9B26-4401413C9C39}"/>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DE96DC51-3B8D-93B2-51D7-BB62FB3321C5}"/>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41C353C7-8A31-9C86-2389-A38EBAA2BF50}"/>
              </a:ext>
            </a:extLst>
          </p:cNvPr>
          <p:cNvGrpSpPr/>
          <p:nvPr/>
        </p:nvGrpSpPr>
        <p:grpSpPr>
          <a:xfrm>
            <a:off x="1540206" y="2792413"/>
            <a:ext cx="2030810" cy="4065587"/>
            <a:chOff x="1540206" y="2792413"/>
            <a:chExt cx="2030810" cy="4065587"/>
          </a:xfrm>
        </p:grpSpPr>
        <p:sp>
          <p:nvSpPr>
            <p:cNvPr id="18" name="Rechteck 17">
              <a:extLst>
                <a:ext uri="{FF2B5EF4-FFF2-40B4-BE49-F238E27FC236}">
                  <a16:creationId xmlns:a16="http://schemas.microsoft.com/office/drawing/2014/main" id="{E49FD16B-05DA-94EF-02BC-A9B2C4DD1640}"/>
                </a:ext>
              </a:extLst>
            </p:cNvPr>
            <p:cNvSpPr/>
            <p:nvPr/>
          </p:nvSpPr>
          <p:spPr>
            <a:xfrm>
              <a:off x="1540206"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01275C67-DA11-5A24-6554-6E2D873D9B07}"/>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pic>
        <p:nvPicPr>
          <p:cNvPr id="7" name="Picture 6">
            <a:extLst>
              <a:ext uri="{FF2B5EF4-FFF2-40B4-BE49-F238E27FC236}">
                <a16:creationId xmlns:a16="http://schemas.microsoft.com/office/drawing/2014/main" id="{2FCEF9B0-29EE-D44F-EFF8-58C3E978BFFA}"/>
              </a:ext>
            </a:extLst>
          </p:cNvPr>
          <p:cNvPicPr>
            <a:picLocks noChangeAspect="1"/>
          </p:cNvPicPr>
          <p:nvPr/>
        </p:nvPicPr>
        <p:blipFill>
          <a:blip r:embed="rId4"/>
          <a:stretch>
            <a:fillRect/>
          </a:stretch>
        </p:blipFill>
        <p:spPr>
          <a:xfrm>
            <a:off x="4341006" y="1314155"/>
            <a:ext cx="5849166" cy="2114845"/>
          </a:xfrm>
          <a:prstGeom prst="rect">
            <a:avLst/>
          </a:prstGeom>
        </p:spPr>
      </p:pic>
      <p:pic>
        <p:nvPicPr>
          <p:cNvPr id="9" name="Picture 8">
            <a:extLst>
              <a:ext uri="{FF2B5EF4-FFF2-40B4-BE49-F238E27FC236}">
                <a16:creationId xmlns:a16="http://schemas.microsoft.com/office/drawing/2014/main" id="{9BE3F1B9-73B1-3E86-A8AF-5A798C977DE0}"/>
              </a:ext>
            </a:extLst>
          </p:cNvPr>
          <p:cNvPicPr>
            <a:picLocks noChangeAspect="1"/>
          </p:cNvPicPr>
          <p:nvPr/>
        </p:nvPicPr>
        <p:blipFill>
          <a:blip r:embed="rId5"/>
          <a:stretch>
            <a:fillRect/>
          </a:stretch>
        </p:blipFill>
        <p:spPr>
          <a:xfrm>
            <a:off x="4279084" y="3759327"/>
            <a:ext cx="5973009" cy="2505425"/>
          </a:xfrm>
          <a:prstGeom prst="rect">
            <a:avLst/>
          </a:prstGeom>
        </p:spPr>
      </p:pic>
    </p:spTree>
    <p:extLst>
      <p:ext uri="{BB962C8B-B14F-4D97-AF65-F5344CB8AC3E}">
        <p14:creationId xmlns:p14="http://schemas.microsoft.com/office/powerpoint/2010/main" val="34216705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44893-0578-4BDD-0585-A00C1A435CA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4EB3E1E-4748-D43F-93C5-69AA0096931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28BA74A4-DFC0-BE2C-0A01-3E933AD407E0}"/>
              </a:ext>
            </a:extLst>
          </p:cNvPr>
          <p:cNvSpPr>
            <a:spLocks noGrp="1"/>
          </p:cNvSpPr>
          <p:nvPr>
            <p:ph type="sldNum" sz="quarter" idx="49"/>
          </p:nvPr>
        </p:nvSpPr>
        <p:spPr/>
        <p:txBody>
          <a:bodyPr/>
          <a:lstStyle/>
          <a:p>
            <a:fld id="{13ED48F5-3B9B-4833-A282-D905B38B079F}" type="slidenum">
              <a:rPr lang="de-DE" smtClean="0"/>
              <a:pPr/>
              <a:t>33</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244FD4C4-DDD9-452A-A381-78619D40AA76}"/>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652B5D02-3318-27D7-5451-F3A49410E7EE}"/>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0B3DC771-A7BC-BADD-AF66-F0390AFA0519}"/>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8E5E6990-029B-C718-9471-BCF6E3F69339}"/>
              </a:ext>
            </a:extLst>
          </p:cNvPr>
          <p:cNvGrpSpPr/>
          <p:nvPr/>
        </p:nvGrpSpPr>
        <p:grpSpPr>
          <a:xfrm>
            <a:off x="1778000" y="2792413"/>
            <a:ext cx="1934464" cy="4065587"/>
            <a:chOff x="1778000" y="2792413"/>
            <a:chExt cx="2030810" cy="4065587"/>
          </a:xfrm>
        </p:grpSpPr>
        <p:sp>
          <p:nvSpPr>
            <p:cNvPr id="18" name="Rechteck 17">
              <a:extLst>
                <a:ext uri="{FF2B5EF4-FFF2-40B4-BE49-F238E27FC236}">
                  <a16:creationId xmlns:a16="http://schemas.microsoft.com/office/drawing/2014/main" id="{67AB052E-0C55-1F05-BC7B-16ED5F8AE0FC}"/>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93B58B66-B367-9D11-0E1A-E8E1BA2F7E08}"/>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7B68336F-78CE-48CB-5D9C-4BDBC07C5F12}"/>
              </a:ext>
            </a:extLst>
          </p:cNvPr>
          <p:cNvGrpSpPr/>
          <p:nvPr/>
        </p:nvGrpSpPr>
        <p:grpSpPr>
          <a:xfrm>
            <a:off x="4466796" y="1028002"/>
            <a:ext cx="7369604" cy="2303593"/>
            <a:chOff x="4314396" y="1525589"/>
            <a:chExt cx="3562878" cy="2028824"/>
          </a:xfrm>
        </p:grpSpPr>
        <p:sp>
          <p:nvSpPr>
            <p:cNvPr id="40" name="Textplatzhalter 4">
              <a:extLst>
                <a:ext uri="{FF2B5EF4-FFF2-40B4-BE49-F238E27FC236}">
                  <a16:creationId xmlns:a16="http://schemas.microsoft.com/office/drawing/2014/main" id="{79907978-A760-308B-26BA-42834F97FCED}"/>
                </a:ext>
              </a:extLst>
            </p:cNvPr>
            <p:cNvSpPr txBox="1">
              <a:spLocks/>
            </p:cNvSpPr>
            <p:nvPr/>
          </p:nvSpPr>
          <p:spPr>
            <a:xfrm>
              <a:off x="4453672" y="2139535"/>
              <a:ext cx="3359747" cy="118503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PackML</a:t>
              </a:r>
              <a:r>
                <a:rPr lang="en-US" sz="1800" dirty="0"/>
                <a:t> State Machine waits in Resetting STATE until all MODULES finish its functionality on this STATE</a:t>
              </a:r>
            </a:p>
            <a:p>
              <a:pPr marL="285750" indent="-285750">
                <a:buFont typeface="Arial" panose="020B0604020202020204" pitchFamily="34" charset="0"/>
                <a:buChar char="•"/>
              </a:pPr>
              <a:r>
                <a:rPr lang="en-US" sz="1800" dirty="0"/>
                <a:t>To indicate to the framework that STATE functionality is finished, we need to SET to TRUE internal property </a:t>
              </a:r>
              <a:r>
                <a:rPr lang="en-US" sz="1800" dirty="0" err="1"/>
                <a:t>xStateComplete</a:t>
              </a:r>
              <a:endParaRPr lang="en-US" sz="1800" dirty="0"/>
            </a:p>
          </p:txBody>
        </p:sp>
        <p:sp>
          <p:nvSpPr>
            <p:cNvPr id="41" name="Rechteck 40">
              <a:extLst>
                <a:ext uri="{FF2B5EF4-FFF2-40B4-BE49-F238E27FC236}">
                  <a16:creationId xmlns:a16="http://schemas.microsoft.com/office/drawing/2014/main" id="{2B082F0B-CE21-43BF-9370-B25C7535DF65}"/>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C9FECA38-9C69-57AC-E497-329AB3718272}"/>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r>
                <a:rPr lang="en-US" dirty="0"/>
                <a:t> State Complete</a:t>
              </a:r>
            </a:p>
          </p:txBody>
        </p:sp>
      </p:grpSp>
      <p:pic>
        <p:nvPicPr>
          <p:cNvPr id="3" name="Picture 2">
            <a:extLst>
              <a:ext uri="{FF2B5EF4-FFF2-40B4-BE49-F238E27FC236}">
                <a16:creationId xmlns:a16="http://schemas.microsoft.com/office/drawing/2014/main" id="{22A85D64-8AC9-0CB3-3610-842D4A01E3C6}"/>
              </a:ext>
            </a:extLst>
          </p:cNvPr>
          <p:cNvPicPr>
            <a:picLocks noChangeAspect="1"/>
          </p:cNvPicPr>
          <p:nvPr/>
        </p:nvPicPr>
        <p:blipFill>
          <a:blip r:embed="rId4"/>
          <a:stretch>
            <a:fillRect/>
          </a:stretch>
        </p:blipFill>
        <p:spPr>
          <a:xfrm>
            <a:off x="3968496" y="3869356"/>
            <a:ext cx="7936805" cy="1857634"/>
          </a:xfrm>
          <a:prstGeom prst="rect">
            <a:avLst/>
          </a:prstGeom>
        </p:spPr>
      </p:pic>
    </p:spTree>
    <p:extLst>
      <p:ext uri="{BB962C8B-B14F-4D97-AF65-F5344CB8AC3E}">
        <p14:creationId xmlns:p14="http://schemas.microsoft.com/office/powerpoint/2010/main" val="39104337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1639FB-570E-411A-5003-7236735D6918}"/>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BCB847E-8123-913A-FF95-AFC75F810165}"/>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5BFFE2AE-447F-589F-05A7-990BFA139335}"/>
              </a:ext>
            </a:extLst>
          </p:cNvPr>
          <p:cNvSpPr>
            <a:spLocks noGrp="1"/>
          </p:cNvSpPr>
          <p:nvPr>
            <p:ph type="sldNum" sz="quarter" idx="49"/>
          </p:nvPr>
        </p:nvSpPr>
        <p:spPr/>
        <p:txBody>
          <a:bodyPr/>
          <a:lstStyle/>
          <a:p>
            <a:fld id="{13ED48F5-3B9B-4833-A282-D905B38B079F}" type="slidenum">
              <a:rPr lang="de-DE" smtClean="0"/>
              <a:pPr/>
              <a:t>34</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37085A83-01BA-9A8D-4497-4B55B1105635}"/>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28E6CC44-78A9-E0FF-CEE1-7861BD35AC83}"/>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2EC251DF-0FF6-C805-6E12-9CECCF124EAC}"/>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CA829D12-1752-A7FA-9320-651F48EA676D}"/>
              </a:ext>
            </a:extLst>
          </p:cNvPr>
          <p:cNvGrpSpPr/>
          <p:nvPr/>
        </p:nvGrpSpPr>
        <p:grpSpPr>
          <a:xfrm>
            <a:off x="1778000" y="2792413"/>
            <a:ext cx="1934464" cy="4065587"/>
            <a:chOff x="1778000" y="2792413"/>
            <a:chExt cx="2030810" cy="4065587"/>
          </a:xfrm>
        </p:grpSpPr>
        <p:sp>
          <p:nvSpPr>
            <p:cNvPr id="18" name="Rechteck 17">
              <a:extLst>
                <a:ext uri="{FF2B5EF4-FFF2-40B4-BE49-F238E27FC236}">
                  <a16:creationId xmlns:a16="http://schemas.microsoft.com/office/drawing/2014/main" id="{33670C3B-23A8-7654-9AFB-6AB6991EEAF7}"/>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F0B77AA6-B40F-F05E-A82B-0721BE0ADD47}"/>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919FCBBF-7761-137B-CEBD-FF297E7A733A}"/>
              </a:ext>
            </a:extLst>
          </p:cNvPr>
          <p:cNvGrpSpPr/>
          <p:nvPr/>
        </p:nvGrpSpPr>
        <p:grpSpPr>
          <a:xfrm>
            <a:off x="4466796" y="1028002"/>
            <a:ext cx="7369604" cy="2303593"/>
            <a:chOff x="4314396" y="1525589"/>
            <a:chExt cx="3562878" cy="2028824"/>
          </a:xfrm>
        </p:grpSpPr>
        <p:sp>
          <p:nvSpPr>
            <p:cNvPr id="40" name="Textplatzhalter 4">
              <a:extLst>
                <a:ext uri="{FF2B5EF4-FFF2-40B4-BE49-F238E27FC236}">
                  <a16:creationId xmlns:a16="http://schemas.microsoft.com/office/drawing/2014/main" id="{2D4CDC9C-07C5-A2A7-DC12-26881BFFDE9C}"/>
                </a:ext>
              </a:extLst>
            </p:cNvPr>
            <p:cNvSpPr txBox="1">
              <a:spLocks/>
            </p:cNvSpPr>
            <p:nvPr/>
          </p:nvSpPr>
          <p:spPr>
            <a:xfrm>
              <a:off x="4453672" y="2139535"/>
              <a:ext cx="3359747" cy="118503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Override </a:t>
              </a:r>
              <a:r>
                <a:rPr lang="en-US" sz="1800" dirty="0" err="1"/>
                <a:t>Pro_Stopping</a:t>
              </a:r>
              <a:r>
                <a:rPr lang="en-US" sz="1800" dirty="0"/>
                <a:t> to deactivate the output </a:t>
              </a:r>
              <a:r>
                <a:rPr lang="en-US" sz="1800" dirty="0" err="1"/>
                <a:t>xVentilation</a:t>
              </a:r>
              <a:endParaRPr lang="en-US" sz="1800" dirty="0"/>
            </a:p>
            <a:p>
              <a:pPr marL="285750" indent="-285750">
                <a:buFont typeface="Arial" panose="020B0604020202020204" pitchFamily="34" charset="0"/>
                <a:buChar char="•"/>
              </a:pPr>
              <a:r>
                <a:rPr lang="en-US" sz="1800" dirty="0"/>
                <a:t>Don’t forget </a:t>
              </a:r>
              <a:r>
                <a:rPr lang="en-US" sz="1800" dirty="0" err="1"/>
                <a:t>xStateComplete</a:t>
              </a:r>
              <a:r>
                <a:rPr lang="en-US" sz="1800" dirty="0"/>
                <a:t> to transition to STOPPED</a:t>
              </a:r>
            </a:p>
          </p:txBody>
        </p:sp>
        <p:sp>
          <p:nvSpPr>
            <p:cNvPr id="41" name="Rechteck 40">
              <a:extLst>
                <a:ext uri="{FF2B5EF4-FFF2-40B4-BE49-F238E27FC236}">
                  <a16:creationId xmlns:a16="http://schemas.microsoft.com/office/drawing/2014/main" id="{654376A3-CA92-AEBA-A4DA-94A2721FE687}"/>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E75E3A71-E6D0-35A6-07BD-93930D8A4304}"/>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r>
                <a:rPr lang="en-US" dirty="0"/>
                <a:t> State Complete</a:t>
              </a:r>
            </a:p>
          </p:txBody>
        </p:sp>
      </p:grpSp>
      <p:pic>
        <p:nvPicPr>
          <p:cNvPr id="7" name="Picture 6">
            <a:extLst>
              <a:ext uri="{FF2B5EF4-FFF2-40B4-BE49-F238E27FC236}">
                <a16:creationId xmlns:a16="http://schemas.microsoft.com/office/drawing/2014/main" id="{E7F9076C-8502-2B4C-F12B-913625A2911D}"/>
              </a:ext>
            </a:extLst>
          </p:cNvPr>
          <p:cNvPicPr>
            <a:picLocks noChangeAspect="1"/>
          </p:cNvPicPr>
          <p:nvPr/>
        </p:nvPicPr>
        <p:blipFill>
          <a:blip r:embed="rId4"/>
          <a:stretch>
            <a:fillRect/>
          </a:stretch>
        </p:blipFill>
        <p:spPr>
          <a:xfrm>
            <a:off x="4466796" y="3975584"/>
            <a:ext cx="5839640" cy="1962424"/>
          </a:xfrm>
          <a:prstGeom prst="rect">
            <a:avLst/>
          </a:prstGeom>
        </p:spPr>
      </p:pic>
    </p:spTree>
    <p:extLst>
      <p:ext uri="{BB962C8B-B14F-4D97-AF65-F5344CB8AC3E}">
        <p14:creationId xmlns:p14="http://schemas.microsoft.com/office/powerpoint/2010/main" val="37159449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B2405-D67D-4970-850E-DE1BC6F15A79}"/>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92F2F03-6A12-4E62-5EF8-B2AE403BFF4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5E738B8-58C4-CF40-031B-99F49F7BA070}"/>
              </a:ext>
            </a:extLst>
          </p:cNvPr>
          <p:cNvSpPr>
            <a:spLocks noGrp="1"/>
          </p:cNvSpPr>
          <p:nvPr>
            <p:ph type="sldNum" sz="quarter" idx="49"/>
          </p:nvPr>
        </p:nvSpPr>
        <p:spPr/>
        <p:txBody>
          <a:bodyPr/>
          <a:lstStyle/>
          <a:p>
            <a:fld id="{13ED48F5-3B9B-4833-A282-D905B38B079F}" type="slidenum">
              <a:rPr lang="de-DE" smtClean="0"/>
              <a:pPr/>
              <a:t>35</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B2D448FC-1F9B-2F22-F058-E33AF17CD248}"/>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CCC7F6FF-91AB-F053-58D3-5EC694E4B124}"/>
              </a:ext>
            </a:extLst>
          </p:cNvPr>
          <p:cNvSpPr>
            <a:spLocks noGrp="1"/>
          </p:cNvSpPr>
          <p:nvPr>
            <p:ph type="title"/>
          </p:nvPr>
        </p:nvSpPr>
        <p:spPr/>
        <p:txBody>
          <a:bodyPr/>
          <a:lstStyle/>
          <a:p>
            <a:r>
              <a:rPr lang="de-DE" dirty="0"/>
              <a:t>MachineModules (Step 11)</a:t>
            </a:r>
          </a:p>
        </p:txBody>
      </p:sp>
      <p:sp>
        <p:nvSpPr>
          <p:cNvPr id="35" name="Textplatzhalter 34">
            <a:extLst>
              <a:ext uri="{FF2B5EF4-FFF2-40B4-BE49-F238E27FC236}">
                <a16:creationId xmlns:a16="http://schemas.microsoft.com/office/drawing/2014/main" id="{E1BCE964-9CF9-DA09-A912-78F9E8C990FC}"/>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93CF9C6B-D8F4-2DC5-77A6-7AF87D301300}"/>
              </a:ext>
            </a:extLst>
          </p:cNvPr>
          <p:cNvGrpSpPr/>
          <p:nvPr/>
        </p:nvGrpSpPr>
        <p:grpSpPr>
          <a:xfrm>
            <a:off x="1778000" y="2792413"/>
            <a:ext cx="1934464" cy="4065587"/>
            <a:chOff x="1778000" y="2792413"/>
            <a:chExt cx="2030810" cy="4065587"/>
          </a:xfrm>
        </p:grpSpPr>
        <p:sp>
          <p:nvSpPr>
            <p:cNvPr id="18" name="Rechteck 17">
              <a:extLst>
                <a:ext uri="{FF2B5EF4-FFF2-40B4-BE49-F238E27FC236}">
                  <a16:creationId xmlns:a16="http://schemas.microsoft.com/office/drawing/2014/main" id="{885783DD-5288-BE4C-A69B-1E7C248040FD}"/>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47F77CD4-4412-D9B9-180C-02436B20A640}"/>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2F474FB4-F375-6B99-BF8F-605A4EF6261F}"/>
              </a:ext>
            </a:extLst>
          </p:cNvPr>
          <p:cNvGrpSpPr/>
          <p:nvPr/>
        </p:nvGrpSpPr>
        <p:grpSpPr>
          <a:xfrm>
            <a:off x="4466796" y="1028002"/>
            <a:ext cx="7369604" cy="2303593"/>
            <a:chOff x="4314396" y="1525589"/>
            <a:chExt cx="3562878" cy="2028824"/>
          </a:xfrm>
        </p:grpSpPr>
        <p:sp>
          <p:nvSpPr>
            <p:cNvPr id="40" name="Textplatzhalter 4">
              <a:extLst>
                <a:ext uri="{FF2B5EF4-FFF2-40B4-BE49-F238E27FC236}">
                  <a16:creationId xmlns:a16="http://schemas.microsoft.com/office/drawing/2014/main" id="{D96BD271-25B4-82F8-71E5-AD0E1632BEE0}"/>
                </a:ext>
              </a:extLst>
            </p:cNvPr>
            <p:cNvSpPr txBox="1">
              <a:spLocks/>
            </p:cNvSpPr>
            <p:nvPr/>
          </p:nvSpPr>
          <p:spPr>
            <a:xfrm>
              <a:off x="4453672" y="2139535"/>
              <a:ext cx="3359747" cy="118503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Override </a:t>
              </a:r>
              <a:r>
                <a:rPr lang="en-US" sz="1800" dirty="0" err="1"/>
                <a:t>Pro_Aborting</a:t>
              </a:r>
              <a:r>
                <a:rPr lang="en-US" sz="1800" dirty="0"/>
                <a:t> to program the functionality of the module in case of alarm</a:t>
              </a:r>
            </a:p>
            <a:p>
              <a:pPr marL="285750" indent="-285750">
                <a:buFont typeface="Arial" panose="020B0604020202020204" pitchFamily="34" charset="0"/>
                <a:buChar char="•"/>
              </a:pPr>
              <a:r>
                <a:rPr lang="en-US" sz="1800" dirty="0"/>
                <a:t>Use same functionality of </a:t>
              </a:r>
              <a:r>
                <a:rPr lang="en-US" sz="1800" dirty="0" err="1"/>
                <a:t>Pro_Stopping</a:t>
              </a:r>
              <a:r>
                <a:rPr lang="en-US" sz="1800" dirty="0"/>
                <a:t> without COPY+PASTE!</a:t>
              </a:r>
            </a:p>
          </p:txBody>
        </p:sp>
        <p:sp>
          <p:nvSpPr>
            <p:cNvPr id="41" name="Rechteck 40">
              <a:extLst>
                <a:ext uri="{FF2B5EF4-FFF2-40B4-BE49-F238E27FC236}">
                  <a16:creationId xmlns:a16="http://schemas.microsoft.com/office/drawing/2014/main" id="{03BB6007-D7A9-0C31-1C92-C6744E0C2127}"/>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7B12770-F28B-CDD8-4D58-BE5075C931A1}"/>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PackML</a:t>
              </a:r>
              <a:r>
                <a:rPr lang="en-US" dirty="0"/>
                <a:t> State Complete</a:t>
              </a:r>
            </a:p>
          </p:txBody>
        </p:sp>
      </p:grpSp>
      <p:pic>
        <p:nvPicPr>
          <p:cNvPr id="3" name="Picture 2">
            <a:extLst>
              <a:ext uri="{FF2B5EF4-FFF2-40B4-BE49-F238E27FC236}">
                <a16:creationId xmlns:a16="http://schemas.microsoft.com/office/drawing/2014/main" id="{0FF9B0C5-21F9-380E-A7A0-5679E2FC80BA}"/>
              </a:ext>
            </a:extLst>
          </p:cNvPr>
          <p:cNvPicPr>
            <a:picLocks noChangeAspect="1"/>
          </p:cNvPicPr>
          <p:nvPr/>
        </p:nvPicPr>
        <p:blipFill>
          <a:blip r:embed="rId4"/>
          <a:stretch>
            <a:fillRect/>
          </a:stretch>
        </p:blipFill>
        <p:spPr>
          <a:xfrm>
            <a:off x="4466796" y="3667521"/>
            <a:ext cx="5401429" cy="2162477"/>
          </a:xfrm>
          <a:prstGeom prst="rect">
            <a:avLst/>
          </a:prstGeom>
        </p:spPr>
      </p:pic>
    </p:spTree>
    <p:extLst>
      <p:ext uri="{BB962C8B-B14F-4D97-AF65-F5344CB8AC3E}">
        <p14:creationId xmlns:p14="http://schemas.microsoft.com/office/powerpoint/2010/main" val="8144454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2C9E28-15B9-AC0C-4318-D5730CEB658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0F14ED8-A431-5BF4-C93F-388D12D9E15D}"/>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A0B659A7-5DAF-52DC-6D1E-D73A375CF453}"/>
              </a:ext>
            </a:extLst>
          </p:cNvPr>
          <p:cNvSpPr>
            <a:spLocks noGrp="1"/>
          </p:cNvSpPr>
          <p:nvPr>
            <p:ph type="sldNum" sz="quarter" idx="49"/>
          </p:nvPr>
        </p:nvSpPr>
        <p:spPr/>
        <p:txBody>
          <a:bodyPr/>
          <a:lstStyle/>
          <a:p>
            <a:fld id="{13ED48F5-3B9B-4833-A282-D905B38B079F}" type="slidenum">
              <a:rPr lang="de-DE" smtClean="0"/>
              <a:pPr/>
              <a:t>36</a:t>
            </a:fld>
            <a:endParaRPr lang="de-DE"/>
          </a:p>
        </p:txBody>
      </p:sp>
      <p:sp>
        <p:nvSpPr>
          <p:cNvPr id="21" name="Titel 20">
            <a:extLst>
              <a:ext uri="{FF2B5EF4-FFF2-40B4-BE49-F238E27FC236}">
                <a16:creationId xmlns:a16="http://schemas.microsoft.com/office/drawing/2014/main" id="{CF1D6FCA-184B-DC01-05F5-E5DE20434C5A}"/>
              </a:ext>
            </a:extLst>
          </p:cNvPr>
          <p:cNvSpPr>
            <a:spLocks noGrp="1"/>
          </p:cNvSpPr>
          <p:nvPr>
            <p:ph type="title"/>
          </p:nvPr>
        </p:nvSpPr>
        <p:spPr/>
        <p:txBody>
          <a:bodyPr/>
          <a:lstStyle/>
          <a:p>
            <a:r>
              <a:rPr lang="de-DE" dirty="0"/>
              <a:t>Constructor (FB_Init)</a:t>
            </a:r>
          </a:p>
        </p:txBody>
      </p:sp>
      <p:sp>
        <p:nvSpPr>
          <p:cNvPr id="35" name="Textplatzhalter 34">
            <a:extLst>
              <a:ext uri="{FF2B5EF4-FFF2-40B4-BE49-F238E27FC236}">
                <a16:creationId xmlns:a16="http://schemas.microsoft.com/office/drawing/2014/main" id="{5D60C9F3-92D5-F859-3262-449FA0084662}"/>
              </a:ext>
            </a:extLst>
          </p:cNvPr>
          <p:cNvSpPr>
            <a:spLocks noGrp="1"/>
          </p:cNvSpPr>
          <p:nvPr>
            <p:ph type="body" sz="quarter" idx="47"/>
          </p:nvPr>
        </p:nvSpPr>
        <p:spPr/>
        <p:txBody>
          <a:bodyPr/>
          <a:lstStyle/>
          <a:p>
            <a:r>
              <a:rPr lang="de-DE" dirty="0"/>
              <a:t>Object Oriented Programming</a:t>
            </a:r>
          </a:p>
        </p:txBody>
      </p:sp>
      <p:pic>
        <p:nvPicPr>
          <p:cNvPr id="2" name="Picture 1">
            <a:extLst>
              <a:ext uri="{FF2B5EF4-FFF2-40B4-BE49-F238E27FC236}">
                <a16:creationId xmlns:a16="http://schemas.microsoft.com/office/drawing/2014/main" id="{EAEB30A5-FC9D-9FF0-BFBC-9AA43D443741}"/>
              </a:ext>
            </a:extLst>
          </p:cNvPr>
          <p:cNvPicPr>
            <a:picLocks noChangeAspect="1"/>
          </p:cNvPicPr>
          <p:nvPr/>
        </p:nvPicPr>
        <p:blipFill>
          <a:blip r:embed="rId3"/>
          <a:stretch>
            <a:fillRect/>
          </a:stretch>
        </p:blipFill>
        <p:spPr>
          <a:xfrm>
            <a:off x="520806" y="3565994"/>
            <a:ext cx="5849166" cy="2114845"/>
          </a:xfrm>
          <a:prstGeom prst="rect">
            <a:avLst/>
          </a:prstGeom>
        </p:spPr>
      </p:pic>
      <p:pic>
        <p:nvPicPr>
          <p:cNvPr id="7" name="Picture 6">
            <a:extLst>
              <a:ext uri="{FF2B5EF4-FFF2-40B4-BE49-F238E27FC236}">
                <a16:creationId xmlns:a16="http://schemas.microsoft.com/office/drawing/2014/main" id="{1669463B-EB26-3698-FF6B-627AE2DD1446}"/>
              </a:ext>
            </a:extLst>
          </p:cNvPr>
          <p:cNvPicPr>
            <a:picLocks noChangeAspect="1"/>
          </p:cNvPicPr>
          <p:nvPr/>
        </p:nvPicPr>
        <p:blipFill>
          <a:blip r:embed="rId4"/>
          <a:stretch>
            <a:fillRect/>
          </a:stretch>
        </p:blipFill>
        <p:spPr>
          <a:xfrm>
            <a:off x="6676344" y="3429000"/>
            <a:ext cx="4115374" cy="3105583"/>
          </a:xfrm>
          <a:prstGeom prst="rect">
            <a:avLst/>
          </a:prstGeom>
        </p:spPr>
      </p:pic>
      <p:grpSp>
        <p:nvGrpSpPr>
          <p:cNvPr id="8" name="Gruppieren 13">
            <a:extLst>
              <a:ext uri="{FF2B5EF4-FFF2-40B4-BE49-F238E27FC236}">
                <a16:creationId xmlns:a16="http://schemas.microsoft.com/office/drawing/2014/main" id="{153C9A44-ABFE-85C7-5201-6F221893E876}"/>
              </a:ext>
            </a:extLst>
          </p:cNvPr>
          <p:cNvGrpSpPr/>
          <p:nvPr/>
        </p:nvGrpSpPr>
        <p:grpSpPr>
          <a:xfrm>
            <a:off x="513546" y="1216750"/>
            <a:ext cx="11322854" cy="2114845"/>
            <a:chOff x="4314396" y="1525589"/>
            <a:chExt cx="3562878" cy="2028824"/>
          </a:xfrm>
        </p:grpSpPr>
        <p:sp>
          <p:nvSpPr>
            <p:cNvPr id="9" name="Textplatzhalter 4">
              <a:extLst>
                <a:ext uri="{FF2B5EF4-FFF2-40B4-BE49-F238E27FC236}">
                  <a16:creationId xmlns:a16="http://schemas.microsoft.com/office/drawing/2014/main" id="{DE0B504A-736B-227D-4B22-838BF0952C3B}"/>
                </a:ext>
              </a:extLst>
            </p:cNvPr>
            <p:cNvSpPr txBox="1">
              <a:spLocks/>
            </p:cNvSpPr>
            <p:nvPr/>
          </p:nvSpPr>
          <p:spPr>
            <a:xfrm>
              <a:off x="4453672" y="2139535"/>
              <a:ext cx="3359747" cy="118503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FB_Init</a:t>
              </a:r>
              <a:r>
                <a:rPr lang="en-US" sz="1800" dirty="0"/>
                <a:t> is a special Method from </a:t>
              </a:r>
              <a:r>
                <a:rPr lang="en-US" sz="1800" dirty="0" err="1"/>
                <a:t>CodeSys</a:t>
              </a:r>
              <a:endParaRPr lang="en-US" sz="1800" dirty="0"/>
            </a:p>
            <a:p>
              <a:pPr marL="285750" indent="-285750">
                <a:buFont typeface="Arial" panose="020B0604020202020204" pitchFamily="34" charset="0"/>
                <a:buChar char="•"/>
              </a:pPr>
              <a:r>
                <a:rPr lang="en-US" sz="1800" dirty="0" err="1"/>
                <a:t>FB_Init</a:t>
              </a:r>
              <a:r>
                <a:rPr lang="en-US" sz="1800" dirty="0"/>
                <a:t> is executed automatically (implicitly) at download time (and Reset Warm) </a:t>
              </a:r>
              <a:r>
                <a:rPr lang="en-US" sz="1800" u="sng" dirty="0"/>
                <a:t>before</a:t>
              </a:r>
              <a:r>
                <a:rPr lang="en-US" sz="1800" dirty="0"/>
                <a:t> RUN</a:t>
              </a:r>
            </a:p>
            <a:p>
              <a:pPr marL="285750" indent="-285750">
                <a:buFont typeface="Arial" panose="020B0604020202020204" pitchFamily="34" charset="0"/>
                <a:buChar char="•"/>
              </a:pPr>
              <a:r>
                <a:rPr lang="en-US" sz="1800" dirty="0" err="1"/>
                <a:t>FB_Init</a:t>
              </a:r>
              <a:r>
                <a:rPr lang="en-US" sz="1800" dirty="0"/>
                <a:t> already has parameters and it is possible to add new ones</a:t>
              </a:r>
            </a:p>
            <a:p>
              <a:pPr marL="285750" indent="-285750">
                <a:buFont typeface="Arial" panose="020B0604020202020204" pitchFamily="34" charset="0"/>
                <a:buChar char="•"/>
              </a:pPr>
              <a:r>
                <a:rPr lang="en-US" sz="1800" dirty="0" err="1"/>
                <a:t>FB_Init</a:t>
              </a:r>
              <a:r>
                <a:rPr lang="en-US" sz="1800" dirty="0"/>
                <a:t> Parameters are set just after Instance name, inside ()</a:t>
              </a:r>
            </a:p>
          </p:txBody>
        </p:sp>
        <p:sp>
          <p:nvSpPr>
            <p:cNvPr id="10" name="Rechteck 40">
              <a:extLst>
                <a:ext uri="{FF2B5EF4-FFF2-40B4-BE49-F238E27FC236}">
                  <a16:creationId xmlns:a16="http://schemas.microsoft.com/office/drawing/2014/main" id="{D2FA0D14-F1EA-3D79-4365-C9B365DEE0EA}"/>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platzhalter 4">
              <a:extLst>
                <a:ext uri="{FF2B5EF4-FFF2-40B4-BE49-F238E27FC236}">
                  <a16:creationId xmlns:a16="http://schemas.microsoft.com/office/drawing/2014/main" id="{3DAFCD22-FBEB-F1A3-8459-0CE30F6214D5}"/>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FB_Init</a:t>
              </a:r>
              <a:endParaRPr lang="en-US" dirty="0"/>
            </a:p>
          </p:txBody>
        </p:sp>
      </p:grpSp>
    </p:spTree>
    <p:extLst>
      <p:ext uri="{BB962C8B-B14F-4D97-AF65-F5344CB8AC3E}">
        <p14:creationId xmlns:p14="http://schemas.microsoft.com/office/powerpoint/2010/main" val="12417721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2B5AE-34F0-052A-FCD9-52E5B1530B18}"/>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493E872-3FCB-AA06-612C-193DF480762E}"/>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83E7C18-2721-CF45-50B5-B0B590F9BD0E}"/>
              </a:ext>
            </a:extLst>
          </p:cNvPr>
          <p:cNvSpPr>
            <a:spLocks noGrp="1"/>
          </p:cNvSpPr>
          <p:nvPr>
            <p:ph type="sldNum" sz="quarter" idx="49"/>
          </p:nvPr>
        </p:nvSpPr>
        <p:spPr/>
        <p:txBody>
          <a:bodyPr/>
          <a:lstStyle/>
          <a:p>
            <a:fld id="{13ED48F5-3B9B-4833-A282-D905B38B079F}" type="slidenum">
              <a:rPr lang="de-DE" smtClean="0"/>
              <a:pPr/>
              <a:t>37</a:t>
            </a:fld>
            <a:endParaRPr lang="de-DE"/>
          </a:p>
        </p:txBody>
      </p:sp>
      <p:sp>
        <p:nvSpPr>
          <p:cNvPr id="21" name="Titel 20">
            <a:extLst>
              <a:ext uri="{FF2B5EF4-FFF2-40B4-BE49-F238E27FC236}">
                <a16:creationId xmlns:a16="http://schemas.microsoft.com/office/drawing/2014/main" id="{125D9199-F500-D319-3753-82378C95A061}"/>
              </a:ext>
            </a:extLst>
          </p:cNvPr>
          <p:cNvSpPr>
            <a:spLocks noGrp="1"/>
          </p:cNvSpPr>
          <p:nvPr>
            <p:ph type="title"/>
          </p:nvPr>
        </p:nvSpPr>
        <p:spPr/>
        <p:txBody>
          <a:bodyPr/>
          <a:lstStyle/>
          <a:p>
            <a:r>
              <a:rPr lang="de-DE" dirty="0"/>
              <a:t>Constructor (FB_Init)</a:t>
            </a:r>
          </a:p>
        </p:txBody>
      </p:sp>
      <p:sp>
        <p:nvSpPr>
          <p:cNvPr id="35" name="Textplatzhalter 34">
            <a:extLst>
              <a:ext uri="{FF2B5EF4-FFF2-40B4-BE49-F238E27FC236}">
                <a16:creationId xmlns:a16="http://schemas.microsoft.com/office/drawing/2014/main" id="{7A991BD4-DF9E-2239-910B-5B79382F481D}"/>
              </a:ext>
            </a:extLst>
          </p:cNvPr>
          <p:cNvSpPr>
            <a:spLocks noGrp="1"/>
          </p:cNvSpPr>
          <p:nvPr>
            <p:ph type="body" sz="quarter" idx="47"/>
          </p:nvPr>
        </p:nvSpPr>
        <p:spPr/>
        <p:txBody>
          <a:bodyPr/>
          <a:lstStyle/>
          <a:p>
            <a:r>
              <a:rPr lang="de-DE" dirty="0"/>
              <a:t>Object Oriented Programming</a:t>
            </a:r>
          </a:p>
        </p:txBody>
      </p:sp>
      <p:grpSp>
        <p:nvGrpSpPr>
          <p:cNvPr id="8" name="Gruppieren 13">
            <a:extLst>
              <a:ext uri="{FF2B5EF4-FFF2-40B4-BE49-F238E27FC236}">
                <a16:creationId xmlns:a16="http://schemas.microsoft.com/office/drawing/2014/main" id="{F764A818-EC2F-14E6-2DAA-844C10EADC72}"/>
              </a:ext>
            </a:extLst>
          </p:cNvPr>
          <p:cNvGrpSpPr/>
          <p:nvPr/>
        </p:nvGrpSpPr>
        <p:grpSpPr>
          <a:xfrm>
            <a:off x="513546" y="1216751"/>
            <a:ext cx="11322854" cy="1526449"/>
            <a:chOff x="4314396" y="1525589"/>
            <a:chExt cx="3562878" cy="2028824"/>
          </a:xfrm>
        </p:grpSpPr>
        <p:sp>
          <p:nvSpPr>
            <p:cNvPr id="9" name="Textplatzhalter 4">
              <a:extLst>
                <a:ext uri="{FF2B5EF4-FFF2-40B4-BE49-F238E27FC236}">
                  <a16:creationId xmlns:a16="http://schemas.microsoft.com/office/drawing/2014/main" id="{AD1A4BE7-9917-0A78-4AD2-7BCD8AF1B004}"/>
                </a:ext>
              </a:extLst>
            </p:cNvPr>
            <p:cNvSpPr txBox="1">
              <a:spLocks/>
            </p:cNvSpPr>
            <p:nvPr/>
          </p:nvSpPr>
          <p:spPr>
            <a:xfrm>
              <a:off x="4453672" y="2139534"/>
              <a:ext cx="3359747" cy="1293344"/>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FB_Init</a:t>
              </a:r>
              <a:r>
                <a:rPr lang="en-US" sz="1800" dirty="0"/>
                <a:t> of </a:t>
              </a:r>
              <a:r>
                <a:rPr lang="en-US" sz="1800" dirty="0" err="1"/>
                <a:t>PackMLMachineModule</a:t>
              </a:r>
              <a:r>
                <a:rPr lang="en-US" sz="1800" dirty="0"/>
                <a:t> has an additional parameter call Parent: REFERENCE TO </a:t>
              </a:r>
              <a:r>
                <a:rPr lang="en-US" sz="1800" dirty="0" err="1"/>
                <a:t>ClassPackMLBase</a:t>
              </a:r>
              <a:endParaRPr lang="en-US" sz="1800" dirty="0"/>
            </a:p>
            <a:p>
              <a:pPr marL="285750" indent="-285750">
                <a:buFont typeface="Arial" panose="020B0604020202020204" pitchFamily="34" charset="0"/>
                <a:buChar char="•"/>
              </a:pPr>
              <a:r>
                <a:rPr lang="en-US" sz="1800" dirty="0"/>
                <a:t>Class </a:t>
              </a:r>
              <a:r>
                <a:rPr lang="en-US" sz="1800" dirty="0" err="1"/>
                <a:t>PackMLMachineUnit</a:t>
              </a:r>
              <a:r>
                <a:rPr lang="en-US" sz="1800" dirty="0"/>
                <a:t> extends </a:t>
              </a:r>
              <a:r>
                <a:rPr lang="en-US" sz="1800" dirty="0" err="1"/>
                <a:t>ClassPackMLBase</a:t>
              </a:r>
              <a:r>
                <a:rPr lang="en-US" sz="1800" dirty="0"/>
                <a:t> (this is why you can assign </a:t>
              </a:r>
              <a:r>
                <a:rPr lang="en-US" sz="1800" dirty="0" err="1"/>
                <a:t>FillingMachine</a:t>
              </a:r>
              <a:r>
                <a:rPr lang="en-US" sz="1800" dirty="0"/>
                <a:t> to Parent)</a:t>
              </a:r>
            </a:p>
            <a:p>
              <a:pPr marL="285750" indent="-285750">
                <a:buFont typeface="Arial" panose="020B0604020202020204" pitchFamily="34" charset="0"/>
                <a:buChar char="•"/>
              </a:pPr>
              <a:r>
                <a:rPr lang="en-US" sz="1800" dirty="0"/>
                <a:t>All </a:t>
              </a:r>
              <a:r>
                <a:rPr lang="en-US" sz="1800" dirty="0" err="1"/>
                <a:t>PackMLMachineModules</a:t>
              </a:r>
              <a:r>
                <a:rPr lang="en-US" sz="1800" dirty="0"/>
                <a:t> register itself into the </a:t>
              </a:r>
              <a:r>
                <a:rPr lang="en-US" sz="1800" dirty="0" err="1"/>
                <a:t>PackMLMachineUnit</a:t>
              </a:r>
              <a:endParaRPr lang="en-US" sz="1800" dirty="0"/>
            </a:p>
          </p:txBody>
        </p:sp>
        <p:sp>
          <p:nvSpPr>
            <p:cNvPr id="10" name="Rechteck 40">
              <a:extLst>
                <a:ext uri="{FF2B5EF4-FFF2-40B4-BE49-F238E27FC236}">
                  <a16:creationId xmlns:a16="http://schemas.microsoft.com/office/drawing/2014/main" id="{5DF57AE7-757C-8F7E-77CD-1F6E3801D984}"/>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platzhalter 4">
              <a:extLst>
                <a:ext uri="{FF2B5EF4-FFF2-40B4-BE49-F238E27FC236}">
                  <a16:creationId xmlns:a16="http://schemas.microsoft.com/office/drawing/2014/main" id="{440E44EF-F012-B131-1EB0-C194623F4AFD}"/>
                </a:ext>
              </a:extLst>
            </p:cNvPr>
            <p:cNvSpPr txBox="1">
              <a:spLocks/>
            </p:cNvSpPr>
            <p:nvPr/>
          </p:nvSpPr>
          <p:spPr>
            <a:xfrm>
              <a:off x="4510115" y="1642543"/>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FB_Init</a:t>
              </a:r>
              <a:endParaRPr lang="en-US" dirty="0"/>
            </a:p>
          </p:txBody>
        </p:sp>
      </p:grpSp>
      <p:pic>
        <p:nvPicPr>
          <p:cNvPr id="6" name="Picture 5">
            <a:extLst>
              <a:ext uri="{FF2B5EF4-FFF2-40B4-BE49-F238E27FC236}">
                <a16:creationId xmlns:a16="http://schemas.microsoft.com/office/drawing/2014/main" id="{055F9E4B-E3B9-88A8-CF1E-52721E880E46}"/>
              </a:ext>
            </a:extLst>
          </p:cNvPr>
          <p:cNvPicPr>
            <a:picLocks noChangeAspect="1"/>
          </p:cNvPicPr>
          <p:nvPr/>
        </p:nvPicPr>
        <p:blipFill>
          <a:blip r:embed="rId3"/>
          <a:stretch>
            <a:fillRect/>
          </a:stretch>
        </p:blipFill>
        <p:spPr>
          <a:xfrm>
            <a:off x="520806" y="3026665"/>
            <a:ext cx="7925906" cy="3448531"/>
          </a:xfrm>
          <a:prstGeom prst="rect">
            <a:avLst/>
          </a:prstGeom>
        </p:spPr>
      </p:pic>
    </p:spTree>
    <p:extLst>
      <p:ext uri="{BB962C8B-B14F-4D97-AF65-F5344CB8AC3E}">
        <p14:creationId xmlns:p14="http://schemas.microsoft.com/office/powerpoint/2010/main" val="30561269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399A9-FEFE-F1B2-6D47-99C8D470A458}"/>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6C5C00FC-6E19-A8C4-3812-D0940EF73EB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CD5504C-8A31-391B-0599-7CE8FC7C3D99}"/>
              </a:ext>
            </a:extLst>
          </p:cNvPr>
          <p:cNvSpPr>
            <a:spLocks noGrp="1"/>
          </p:cNvSpPr>
          <p:nvPr>
            <p:ph type="sldNum" sz="quarter" idx="49"/>
          </p:nvPr>
        </p:nvSpPr>
        <p:spPr/>
        <p:txBody>
          <a:bodyPr/>
          <a:lstStyle/>
          <a:p>
            <a:fld id="{13ED48F5-3B9B-4833-A282-D905B38B079F}" type="slidenum">
              <a:rPr lang="de-DE" smtClean="0"/>
              <a:pPr/>
              <a:t>38</a:t>
            </a:fld>
            <a:endParaRPr lang="de-DE"/>
          </a:p>
        </p:txBody>
      </p:sp>
      <p:sp>
        <p:nvSpPr>
          <p:cNvPr id="21" name="Titel 20">
            <a:extLst>
              <a:ext uri="{FF2B5EF4-FFF2-40B4-BE49-F238E27FC236}">
                <a16:creationId xmlns:a16="http://schemas.microsoft.com/office/drawing/2014/main" id="{E862F87C-1C2A-EAA7-A1BF-2C62049A0195}"/>
              </a:ext>
            </a:extLst>
          </p:cNvPr>
          <p:cNvSpPr>
            <a:spLocks noGrp="1"/>
          </p:cNvSpPr>
          <p:nvPr>
            <p:ph type="title"/>
          </p:nvPr>
        </p:nvSpPr>
        <p:spPr/>
        <p:txBody>
          <a:bodyPr/>
          <a:lstStyle/>
          <a:p>
            <a:r>
              <a:rPr lang="de-DE" dirty="0"/>
              <a:t>Responsive Design</a:t>
            </a:r>
          </a:p>
        </p:txBody>
      </p:sp>
      <p:sp>
        <p:nvSpPr>
          <p:cNvPr id="35" name="Textplatzhalter 34">
            <a:extLst>
              <a:ext uri="{FF2B5EF4-FFF2-40B4-BE49-F238E27FC236}">
                <a16:creationId xmlns:a16="http://schemas.microsoft.com/office/drawing/2014/main" id="{FBA050DE-3CB8-6C16-85E8-9B69615AFEE7}"/>
              </a:ext>
            </a:extLst>
          </p:cNvPr>
          <p:cNvSpPr>
            <a:spLocks noGrp="1"/>
          </p:cNvSpPr>
          <p:nvPr>
            <p:ph type="body" sz="quarter" idx="47"/>
          </p:nvPr>
        </p:nvSpPr>
        <p:spPr/>
        <p:txBody>
          <a:bodyPr/>
          <a:lstStyle/>
          <a:p>
            <a:r>
              <a:rPr lang="de-DE" dirty="0"/>
              <a:t>Object Oriented Programming</a:t>
            </a:r>
          </a:p>
        </p:txBody>
      </p:sp>
      <p:grpSp>
        <p:nvGrpSpPr>
          <p:cNvPr id="8" name="Gruppieren 13">
            <a:extLst>
              <a:ext uri="{FF2B5EF4-FFF2-40B4-BE49-F238E27FC236}">
                <a16:creationId xmlns:a16="http://schemas.microsoft.com/office/drawing/2014/main" id="{6EE768A6-E80E-DE58-9EF0-FB023DC87F6C}"/>
              </a:ext>
            </a:extLst>
          </p:cNvPr>
          <p:cNvGrpSpPr/>
          <p:nvPr/>
        </p:nvGrpSpPr>
        <p:grpSpPr>
          <a:xfrm>
            <a:off x="7341781" y="823259"/>
            <a:ext cx="4458043" cy="5522677"/>
            <a:chOff x="4314396" y="1525589"/>
            <a:chExt cx="3562878" cy="2028824"/>
          </a:xfrm>
        </p:grpSpPr>
        <p:sp>
          <p:nvSpPr>
            <p:cNvPr id="9" name="Textplatzhalter 4">
              <a:extLst>
                <a:ext uri="{FF2B5EF4-FFF2-40B4-BE49-F238E27FC236}">
                  <a16:creationId xmlns:a16="http://schemas.microsoft.com/office/drawing/2014/main" id="{83CC988A-BF69-2ABF-C4C2-89DC6A2615F5}"/>
                </a:ext>
              </a:extLst>
            </p:cNvPr>
            <p:cNvSpPr txBox="1">
              <a:spLocks/>
            </p:cNvSpPr>
            <p:nvPr/>
          </p:nvSpPr>
          <p:spPr>
            <a:xfrm>
              <a:off x="4415961" y="1877240"/>
              <a:ext cx="3359747" cy="159120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PackMLMachineUnit</a:t>
              </a:r>
              <a:r>
                <a:rPr lang="en-US" sz="1800" dirty="0"/>
                <a:t> (in our case </a:t>
              </a:r>
              <a:r>
                <a:rPr lang="en-US" sz="1800" dirty="0" err="1"/>
                <a:t>FillingMachine</a:t>
              </a:r>
              <a:r>
                <a:rPr lang="en-US" sz="1800" dirty="0"/>
                <a:t>) has a list of all the modules registered to it</a:t>
              </a:r>
            </a:p>
            <a:p>
              <a:pPr marL="285750" indent="-285750">
                <a:buFont typeface="Arial" panose="020B0604020202020204" pitchFamily="34" charset="0"/>
                <a:buChar char="•"/>
              </a:pPr>
              <a:r>
                <a:rPr lang="en-US" sz="1800" dirty="0" err="1"/>
                <a:t>FillingMachine</a:t>
              </a:r>
              <a:r>
                <a:rPr lang="en-US" sz="1800" dirty="0"/>
                <a:t> holds </a:t>
              </a:r>
              <a:r>
                <a:rPr lang="en-US" sz="1800" dirty="0" err="1"/>
                <a:t>PackML</a:t>
              </a:r>
              <a:r>
                <a:rPr lang="en-US" sz="1800" dirty="0"/>
                <a:t> the State Machine</a:t>
              </a:r>
            </a:p>
            <a:p>
              <a:pPr marL="285750" indent="-285750">
                <a:buFont typeface="Arial" panose="020B0604020202020204" pitchFamily="34" charset="0"/>
                <a:buChar char="•"/>
              </a:pPr>
              <a:r>
                <a:rPr lang="en-US" sz="1800" dirty="0" err="1"/>
                <a:t>FillingMachine</a:t>
              </a:r>
              <a:r>
                <a:rPr lang="en-US" sz="1800" dirty="0"/>
                <a:t> calls internally the right method on the Modules depending on the </a:t>
              </a:r>
              <a:r>
                <a:rPr lang="en-US" sz="1800" dirty="0" err="1"/>
                <a:t>PackML</a:t>
              </a:r>
              <a:r>
                <a:rPr lang="en-US" sz="1800" dirty="0"/>
                <a:t> MODE and STATE</a:t>
              </a:r>
            </a:p>
            <a:p>
              <a:pPr marL="285750" indent="-285750">
                <a:buFont typeface="Arial" panose="020B0604020202020204" pitchFamily="34" charset="0"/>
                <a:buChar char="•"/>
              </a:pPr>
              <a:r>
                <a:rPr lang="en-US" sz="1800" dirty="0"/>
                <a:t>In MODE Production, STATE Resetting, it calls all the </a:t>
              </a:r>
              <a:r>
                <a:rPr lang="en-US" sz="1800" dirty="0" err="1"/>
                <a:t>Pro_Resetting</a:t>
              </a:r>
              <a:r>
                <a:rPr lang="en-US" sz="1800" dirty="0"/>
                <a:t>() of its registered modules</a:t>
              </a:r>
            </a:p>
            <a:p>
              <a:pPr marL="285750" indent="-285750">
                <a:buFont typeface="Arial" panose="020B0604020202020204" pitchFamily="34" charset="0"/>
                <a:buChar char="•"/>
              </a:pPr>
              <a:r>
                <a:rPr lang="en-US" sz="1800" dirty="0" err="1"/>
                <a:t>FillingMachine</a:t>
              </a:r>
              <a:r>
                <a:rPr lang="en-US" sz="1800" dirty="0"/>
                <a:t> is the </a:t>
              </a:r>
              <a:r>
                <a:rPr lang="en-US" sz="1800" u="sng" dirty="0"/>
                <a:t>Observable</a:t>
              </a:r>
              <a:r>
                <a:rPr lang="en-US" sz="1800" dirty="0"/>
                <a:t>. Modules are the </a:t>
              </a:r>
              <a:r>
                <a:rPr lang="en-US" sz="1800" u="sng" dirty="0"/>
                <a:t>Observers</a:t>
              </a:r>
            </a:p>
            <a:p>
              <a:pPr marL="285750" indent="-285750">
                <a:buFont typeface="Arial" panose="020B0604020202020204" pitchFamily="34" charset="0"/>
                <a:buChar char="•"/>
              </a:pPr>
              <a:r>
                <a:rPr lang="en-US" sz="1800" dirty="0"/>
                <a:t>Observers </a:t>
              </a:r>
              <a:r>
                <a:rPr lang="en-US" sz="1800" u="sng" dirty="0"/>
                <a:t>responds</a:t>
              </a:r>
              <a:r>
                <a:rPr lang="en-US" sz="1800" dirty="0"/>
                <a:t> to Observable changes</a:t>
              </a:r>
            </a:p>
          </p:txBody>
        </p:sp>
        <p:sp>
          <p:nvSpPr>
            <p:cNvPr id="10" name="Rechteck 40">
              <a:extLst>
                <a:ext uri="{FF2B5EF4-FFF2-40B4-BE49-F238E27FC236}">
                  <a16:creationId xmlns:a16="http://schemas.microsoft.com/office/drawing/2014/main" id="{8A8350D8-4A61-C3F0-385B-81DD02C04F98}"/>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platzhalter 4">
              <a:extLst>
                <a:ext uri="{FF2B5EF4-FFF2-40B4-BE49-F238E27FC236}">
                  <a16:creationId xmlns:a16="http://schemas.microsoft.com/office/drawing/2014/main" id="{FE2165DD-A1EF-C753-CCF9-D6319315FE2C}"/>
                </a:ext>
              </a:extLst>
            </p:cNvPr>
            <p:cNvSpPr txBox="1">
              <a:spLocks/>
            </p:cNvSpPr>
            <p:nvPr/>
          </p:nvSpPr>
          <p:spPr>
            <a:xfrm>
              <a:off x="4510115" y="1642543"/>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Observable</a:t>
              </a:r>
            </a:p>
          </p:txBody>
        </p:sp>
      </p:grpSp>
      <p:pic>
        <p:nvPicPr>
          <p:cNvPr id="12" name="Picture 11">
            <a:extLst>
              <a:ext uri="{FF2B5EF4-FFF2-40B4-BE49-F238E27FC236}">
                <a16:creationId xmlns:a16="http://schemas.microsoft.com/office/drawing/2014/main" id="{F45A753D-7115-6503-B839-B14455AB45C0}"/>
              </a:ext>
            </a:extLst>
          </p:cNvPr>
          <p:cNvPicPr>
            <a:picLocks noChangeAspect="1"/>
          </p:cNvPicPr>
          <p:nvPr/>
        </p:nvPicPr>
        <p:blipFill>
          <a:blip r:embed="rId3"/>
          <a:stretch>
            <a:fillRect/>
          </a:stretch>
        </p:blipFill>
        <p:spPr>
          <a:xfrm>
            <a:off x="183600" y="1159881"/>
            <a:ext cx="7039957" cy="5325218"/>
          </a:xfrm>
          <a:prstGeom prst="rect">
            <a:avLst/>
          </a:prstGeom>
        </p:spPr>
      </p:pic>
    </p:spTree>
    <p:extLst>
      <p:ext uri="{BB962C8B-B14F-4D97-AF65-F5344CB8AC3E}">
        <p14:creationId xmlns:p14="http://schemas.microsoft.com/office/powerpoint/2010/main" val="1418033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16CEEC-6AB1-F702-5849-863FA87838E4}"/>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52A1E784-E570-BD31-709E-C07AB738193C}"/>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2A41177-000B-CC61-669C-AD0B771C4BB1}"/>
              </a:ext>
            </a:extLst>
          </p:cNvPr>
          <p:cNvSpPr>
            <a:spLocks noGrp="1"/>
          </p:cNvSpPr>
          <p:nvPr>
            <p:ph type="sldNum" sz="quarter" idx="49"/>
          </p:nvPr>
        </p:nvSpPr>
        <p:spPr/>
        <p:txBody>
          <a:bodyPr/>
          <a:lstStyle/>
          <a:p>
            <a:fld id="{13ED48F5-3B9B-4833-A282-D905B38B079F}" type="slidenum">
              <a:rPr lang="de-DE" smtClean="0"/>
              <a:pPr/>
              <a:t>39</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D4540D4B-6D2E-66C1-BC42-A013C6CE6D85}"/>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C1B5E9BC-0A55-BA0E-AAAD-49B9464A33AF}"/>
              </a:ext>
            </a:extLst>
          </p:cNvPr>
          <p:cNvSpPr>
            <a:spLocks noGrp="1"/>
          </p:cNvSpPr>
          <p:nvPr>
            <p:ph type="title"/>
          </p:nvPr>
        </p:nvSpPr>
        <p:spPr/>
        <p:txBody>
          <a:bodyPr/>
          <a:lstStyle/>
          <a:p>
            <a:r>
              <a:rPr lang="de-DE" dirty="0"/>
              <a:t>MachineModules (Step 12)</a:t>
            </a:r>
          </a:p>
        </p:txBody>
      </p:sp>
      <p:sp>
        <p:nvSpPr>
          <p:cNvPr id="35" name="Textplatzhalter 34">
            <a:extLst>
              <a:ext uri="{FF2B5EF4-FFF2-40B4-BE49-F238E27FC236}">
                <a16:creationId xmlns:a16="http://schemas.microsoft.com/office/drawing/2014/main" id="{620E7639-ACF8-1EA9-D08D-ABBE0F490321}"/>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9D52E8C9-B3AD-BC66-D641-1DE8BC83905A}"/>
              </a:ext>
            </a:extLst>
          </p:cNvPr>
          <p:cNvGrpSpPr/>
          <p:nvPr/>
        </p:nvGrpSpPr>
        <p:grpSpPr>
          <a:xfrm>
            <a:off x="1778000" y="2792413"/>
            <a:ext cx="1934464" cy="4065587"/>
            <a:chOff x="1778000" y="2792413"/>
            <a:chExt cx="2030810" cy="4065587"/>
          </a:xfrm>
        </p:grpSpPr>
        <p:sp>
          <p:nvSpPr>
            <p:cNvPr id="18" name="Rechteck 17">
              <a:extLst>
                <a:ext uri="{FF2B5EF4-FFF2-40B4-BE49-F238E27FC236}">
                  <a16:creationId xmlns:a16="http://schemas.microsoft.com/office/drawing/2014/main" id="{B2D849A9-5E3F-5AA2-9831-AC6B28AB4626}"/>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895D87DC-3F89-B56C-F8AA-6567D9E2339C}"/>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9000AB0B-FEDB-DB5F-369F-F666E94F48E5}"/>
              </a:ext>
            </a:extLst>
          </p:cNvPr>
          <p:cNvGrpSpPr/>
          <p:nvPr/>
        </p:nvGrpSpPr>
        <p:grpSpPr>
          <a:xfrm>
            <a:off x="4466796" y="1028003"/>
            <a:ext cx="7369604" cy="2217572"/>
            <a:chOff x="4314396" y="1525589"/>
            <a:chExt cx="3562878" cy="2028824"/>
          </a:xfrm>
        </p:grpSpPr>
        <p:sp>
          <p:nvSpPr>
            <p:cNvPr id="40" name="Textplatzhalter 4">
              <a:extLst>
                <a:ext uri="{FF2B5EF4-FFF2-40B4-BE49-F238E27FC236}">
                  <a16:creationId xmlns:a16="http://schemas.microsoft.com/office/drawing/2014/main" id="{0C7AD2E9-1683-BDAB-817E-188F5730D992}"/>
                </a:ext>
              </a:extLst>
            </p:cNvPr>
            <p:cNvSpPr txBox="1">
              <a:spLocks/>
            </p:cNvSpPr>
            <p:nvPr/>
          </p:nvSpPr>
          <p:spPr>
            <a:xfrm>
              <a:off x="4449251" y="2089018"/>
              <a:ext cx="3359747" cy="1327838"/>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Main Conveyor module will control an AXIS</a:t>
              </a:r>
            </a:p>
            <a:p>
              <a:pPr marL="285750" indent="-285750">
                <a:buFont typeface="Arial" panose="020B0604020202020204" pitchFamily="34" charset="0"/>
                <a:buChar char="•"/>
              </a:pPr>
              <a:r>
                <a:rPr lang="en-US" sz="1800" dirty="0"/>
                <a:t>Main Conveyor will have to perform HOMING, JOG, MOVEABS, Diagnostics, </a:t>
              </a:r>
              <a:r>
                <a:rPr lang="en-US" sz="1800" dirty="0" err="1"/>
                <a:t>etc</a:t>
              </a:r>
              <a:r>
                <a:rPr lang="en-US" sz="1800" dirty="0"/>
                <a:t>…</a:t>
              </a:r>
            </a:p>
            <a:p>
              <a:pPr marL="285750" indent="-285750">
                <a:buFont typeface="Arial" panose="020B0604020202020204" pitchFamily="34" charset="0"/>
                <a:buChar char="•"/>
              </a:pPr>
              <a:r>
                <a:rPr lang="en-US" sz="1800" dirty="0"/>
                <a:t>Instead of generating </a:t>
              </a:r>
              <a:r>
                <a:rPr lang="en-US" sz="1800" dirty="0" err="1"/>
                <a:t>ClassMainConveyor</a:t>
              </a:r>
              <a:r>
                <a:rPr lang="en-US" sz="1800" dirty="0"/>
                <a:t> from </a:t>
              </a:r>
              <a:r>
                <a:rPr lang="en-US" sz="1800" dirty="0" err="1"/>
                <a:t>PackMLMachineModule</a:t>
              </a:r>
              <a:r>
                <a:rPr lang="en-US" sz="1800" dirty="0"/>
                <a:t> we will use </a:t>
              </a:r>
              <a:r>
                <a:rPr lang="en-US" sz="1800" dirty="0" err="1"/>
                <a:t>PackMLBasicMotionBase</a:t>
              </a:r>
              <a:r>
                <a:rPr lang="en-US" sz="1800" dirty="0"/>
                <a:t> from </a:t>
              </a:r>
              <a:r>
                <a:rPr lang="en-US" sz="1800" dirty="0" err="1"/>
                <a:t>PackMLFAST</a:t>
              </a:r>
              <a:r>
                <a:rPr lang="en-US" sz="1800" dirty="0"/>
                <a:t> library</a:t>
              </a:r>
            </a:p>
          </p:txBody>
        </p:sp>
        <p:sp>
          <p:nvSpPr>
            <p:cNvPr id="41" name="Rechteck 40">
              <a:extLst>
                <a:ext uri="{FF2B5EF4-FFF2-40B4-BE49-F238E27FC236}">
                  <a16:creationId xmlns:a16="http://schemas.microsoft.com/office/drawing/2014/main" id="{C287DE6B-575A-2F3F-9034-E3B10A4309DC}"/>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FB3741B-5101-DB8E-B4D5-DE51EDE1AFBC}"/>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Module Main Conveyor</a:t>
              </a:r>
            </a:p>
          </p:txBody>
        </p:sp>
      </p:grpSp>
      <p:pic>
        <p:nvPicPr>
          <p:cNvPr id="7" name="Picture 6">
            <a:extLst>
              <a:ext uri="{FF2B5EF4-FFF2-40B4-BE49-F238E27FC236}">
                <a16:creationId xmlns:a16="http://schemas.microsoft.com/office/drawing/2014/main" id="{4456A5FC-805E-2155-278C-F9B12052D713}"/>
              </a:ext>
            </a:extLst>
          </p:cNvPr>
          <p:cNvPicPr>
            <a:picLocks noChangeAspect="1"/>
          </p:cNvPicPr>
          <p:nvPr/>
        </p:nvPicPr>
        <p:blipFill>
          <a:blip r:embed="rId4"/>
          <a:stretch>
            <a:fillRect/>
          </a:stretch>
        </p:blipFill>
        <p:spPr>
          <a:xfrm>
            <a:off x="3975912" y="3367005"/>
            <a:ext cx="7457410" cy="3378575"/>
          </a:xfrm>
          <a:prstGeom prst="rect">
            <a:avLst/>
          </a:prstGeom>
        </p:spPr>
      </p:pic>
    </p:spTree>
    <p:extLst>
      <p:ext uri="{BB962C8B-B14F-4D97-AF65-F5344CB8AC3E}">
        <p14:creationId xmlns:p14="http://schemas.microsoft.com/office/powerpoint/2010/main" val="69673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B040C-7E92-04C5-41CB-1439DE4493D4}"/>
            </a:ext>
          </a:extLst>
        </p:cNvPr>
        <p:cNvGrpSpPr/>
        <p:nvPr/>
      </p:nvGrpSpPr>
      <p:grpSpPr>
        <a:xfrm>
          <a:off x="0" y="0"/>
          <a:ext cx="0" cy="0"/>
          <a:chOff x="0" y="0"/>
          <a:chExt cx="0" cy="0"/>
        </a:xfrm>
      </p:grpSpPr>
      <p:pic>
        <p:nvPicPr>
          <p:cNvPr id="18" name="Bildplatzhalter 18" descr="Ein Bild, das drinnen, ausgestaltet enthält.&#10;&#10;Automatisch generierte Beschreibung">
            <a:extLst>
              <a:ext uri="{FF2B5EF4-FFF2-40B4-BE49-F238E27FC236}">
                <a16:creationId xmlns:a16="http://schemas.microsoft.com/office/drawing/2014/main" id="{6DDF1915-D698-BD2A-9B45-BCFD0E59D423}"/>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l="50" r="50"/>
          <a:stretch/>
        </p:blipFill>
        <p:spPr/>
      </p:pic>
      <p:sp>
        <p:nvSpPr>
          <p:cNvPr id="21" name="Fußzeilenplatzhalter 20">
            <a:extLst>
              <a:ext uri="{FF2B5EF4-FFF2-40B4-BE49-F238E27FC236}">
                <a16:creationId xmlns:a16="http://schemas.microsoft.com/office/drawing/2014/main" id="{38D60AD8-5498-359C-7C38-367679572F97}"/>
              </a:ext>
            </a:extLst>
          </p:cNvPr>
          <p:cNvSpPr>
            <a:spLocks noGrp="1"/>
          </p:cNvSpPr>
          <p:nvPr>
            <p:ph type="ftr" sz="quarter" idx="17"/>
          </p:nvPr>
        </p:nvSpPr>
        <p:spPr/>
        <p:txBody>
          <a:bodyPr/>
          <a:lstStyle/>
          <a:p>
            <a:r>
              <a:rPr lang="en-US"/>
              <a:t>Automation Academy OOP| March 2025 | Lenze | © Lenze</a:t>
            </a:r>
            <a:endParaRPr lang="en-US" dirty="0"/>
          </a:p>
        </p:txBody>
      </p:sp>
      <p:sp>
        <p:nvSpPr>
          <p:cNvPr id="22" name="Foliennummernplatzhalter 21">
            <a:extLst>
              <a:ext uri="{FF2B5EF4-FFF2-40B4-BE49-F238E27FC236}">
                <a16:creationId xmlns:a16="http://schemas.microsoft.com/office/drawing/2014/main" id="{DCF3B85E-EABF-29FC-1759-34F4AA0E3077}"/>
              </a:ext>
            </a:extLst>
          </p:cNvPr>
          <p:cNvSpPr>
            <a:spLocks noGrp="1"/>
          </p:cNvSpPr>
          <p:nvPr>
            <p:ph type="sldNum" sz="quarter" idx="19"/>
          </p:nvPr>
        </p:nvSpPr>
        <p:spPr/>
        <p:txBody>
          <a:bodyPr/>
          <a:lstStyle/>
          <a:p>
            <a:fld id="{13ED48F5-3B9B-4833-A282-D905B38B079F}" type="slidenum">
              <a:rPr lang="de-DE" smtClean="0"/>
              <a:pPr/>
              <a:t>4</a:t>
            </a:fld>
            <a:endParaRPr lang="de-DE"/>
          </a:p>
        </p:txBody>
      </p:sp>
      <p:sp>
        <p:nvSpPr>
          <p:cNvPr id="4" name="Titel 3">
            <a:extLst>
              <a:ext uri="{FF2B5EF4-FFF2-40B4-BE49-F238E27FC236}">
                <a16:creationId xmlns:a16="http://schemas.microsoft.com/office/drawing/2014/main" id="{D76814B8-68A7-1DD2-65B5-6AB7137B9A77}"/>
              </a:ext>
            </a:extLst>
          </p:cNvPr>
          <p:cNvSpPr>
            <a:spLocks noGrp="1"/>
          </p:cNvSpPr>
          <p:nvPr>
            <p:ph type="title"/>
          </p:nvPr>
        </p:nvSpPr>
        <p:spPr/>
        <p:txBody>
          <a:bodyPr/>
          <a:lstStyle/>
          <a:p>
            <a:r>
              <a:rPr lang="en-US" dirty="0"/>
              <a:t>Why Object Oriented Programming</a:t>
            </a:r>
          </a:p>
        </p:txBody>
      </p:sp>
      <p:sp>
        <p:nvSpPr>
          <p:cNvPr id="5" name="Textplatzhalter 4">
            <a:extLst>
              <a:ext uri="{FF2B5EF4-FFF2-40B4-BE49-F238E27FC236}">
                <a16:creationId xmlns:a16="http://schemas.microsoft.com/office/drawing/2014/main" id="{26D62125-716E-250B-6608-9D5BCE830E2D}"/>
              </a:ext>
            </a:extLst>
          </p:cNvPr>
          <p:cNvSpPr>
            <a:spLocks noGrp="1"/>
          </p:cNvSpPr>
          <p:nvPr>
            <p:ph type="body" sz="quarter" idx="13"/>
          </p:nvPr>
        </p:nvSpPr>
        <p:spPr/>
        <p:txBody>
          <a:bodyPr/>
          <a:lstStyle/>
          <a:p>
            <a:r>
              <a:rPr lang="de-DE" dirty="0"/>
              <a:t>Object Oriented Programming</a:t>
            </a:r>
          </a:p>
        </p:txBody>
      </p:sp>
      <p:grpSp>
        <p:nvGrpSpPr>
          <p:cNvPr id="23" name="Gruppieren 22">
            <a:extLst>
              <a:ext uri="{FF2B5EF4-FFF2-40B4-BE49-F238E27FC236}">
                <a16:creationId xmlns:a16="http://schemas.microsoft.com/office/drawing/2014/main" id="{E9AD1505-051F-DB64-1310-1745B98B1C0B}"/>
              </a:ext>
            </a:extLst>
          </p:cNvPr>
          <p:cNvGrpSpPr/>
          <p:nvPr/>
        </p:nvGrpSpPr>
        <p:grpSpPr>
          <a:xfrm>
            <a:off x="254000" y="1779588"/>
            <a:ext cx="2533650" cy="4567237"/>
            <a:chOff x="263525" y="1779588"/>
            <a:chExt cx="2533650" cy="4567237"/>
          </a:xfrm>
        </p:grpSpPr>
        <p:sp>
          <p:nvSpPr>
            <p:cNvPr id="6" name="Textplatzhalter 23">
              <a:extLst>
                <a:ext uri="{FF2B5EF4-FFF2-40B4-BE49-F238E27FC236}">
                  <a16:creationId xmlns:a16="http://schemas.microsoft.com/office/drawing/2014/main" id="{5FCC17A4-697F-3BA2-1BAF-2E2ADA7D63EF}"/>
                </a:ext>
              </a:extLst>
            </p:cNvPr>
            <p:cNvSpPr txBox="1">
              <a:spLocks/>
            </p:cNvSpPr>
            <p:nvPr/>
          </p:nvSpPr>
          <p:spPr>
            <a:xfrm>
              <a:off x="525987" y="2059164"/>
              <a:ext cx="2024638" cy="331572"/>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Programmer’s teams</a:t>
              </a:r>
            </a:p>
          </p:txBody>
        </p:sp>
        <p:sp>
          <p:nvSpPr>
            <p:cNvPr id="11" name="Textplatzhalter 29">
              <a:extLst>
                <a:ext uri="{FF2B5EF4-FFF2-40B4-BE49-F238E27FC236}">
                  <a16:creationId xmlns:a16="http://schemas.microsoft.com/office/drawing/2014/main" id="{C6063E8D-55E9-4991-9EC1-51816EF6CA9F}"/>
                </a:ext>
              </a:extLst>
            </p:cNvPr>
            <p:cNvSpPr txBox="1">
              <a:spLocks/>
            </p:cNvSpPr>
            <p:nvPr/>
          </p:nvSpPr>
          <p:spPr>
            <a:xfrm>
              <a:off x="518031" y="2584420"/>
              <a:ext cx="2024638" cy="3680332"/>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Need of tools for code sharing between programmers. Software structure need to be the same for every machine &amp; programmer.</a:t>
              </a:r>
            </a:p>
          </p:txBody>
        </p:sp>
        <p:sp>
          <p:nvSpPr>
            <p:cNvPr id="15" name="Rechteck 14">
              <a:extLst>
                <a:ext uri="{FF2B5EF4-FFF2-40B4-BE49-F238E27FC236}">
                  <a16:creationId xmlns:a16="http://schemas.microsoft.com/office/drawing/2014/main" id="{33DEFB89-4D40-9770-AEE1-A4A9C6627AD9}"/>
                </a:ext>
              </a:extLst>
            </p:cNvPr>
            <p:cNvSpPr/>
            <p:nvPr/>
          </p:nvSpPr>
          <p:spPr>
            <a:xfrm>
              <a:off x="263525"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4" name="Gruppieren 23">
            <a:extLst>
              <a:ext uri="{FF2B5EF4-FFF2-40B4-BE49-F238E27FC236}">
                <a16:creationId xmlns:a16="http://schemas.microsoft.com/office/drawing/2014/main" id="{CEF9A024-B1A4-E977-C2C0-AB500B36A468}"/>
              </a:ext>
            </a:extLst>
          </p:cNvPr>
          <p:cNvGrpSpPr/>
          <p:nvPr/>
        </p:nvGrpSpPr>
        <p:grpSpPr>
          <a:xfrm>
            <a:off x="3052569" y="1779588"/>
            <a:ext cx="2533650" cy="4567237"/>
            <a:chOff x="3052569" y="1779588"/>
            <a:chExt cx="2533650" cy="4567237"/>
          </a:xfrm>
        </p:grpSpPr>
        <p:sp>
          <p:nvSpPr>
            <p:cNvPr id="8" name="Textplatzhalter 23">
              <a:extLst>
                <a:ext uri="{FF2B5EF4-FFF2-40B4-BE49-F238E27FC236}">
                  <a16:creationId xmlns:a16="http://schemas.microsoft.com/office/drawing/2014/main" id="{6EBF05CE-73E2-351E-46AE-CCC6832796C0}"/>
                </a:ext>
              </a:extLst>
            </p:cNvPr>
            <p:cNvSpPr txBox="1">
              <a:spLocks/>
            </p:cNvSpPr>
            <p:nvPr/>
          </p:nvSpPr>
          <p:spPr>
            <a:xfrm>
              <a:off x="3320105" y="2059164"/>
              <a:ext cx="2024638" cy="907300"/>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Technical support independent from R&amp;D</a:t>
              </a:r>
            </a:p>
          </p:txBody>
        </p:sp>
        <p:sp>
          <p:nvSpPr>
            <p:cNvPr id="10" name="Textplatzhalter 29">
              <a:extLst>
                <a:ext uri="{FF2B5EF4-FFF2-40B4-BE49-F238E27FC236}">
                  <a16:creationId xmlns:a16="http://schemas.microsoft.com/office/drawing/2014/main" id="{9118E602-B3C8-3022-5BE3-CB79F6273C33}"/>
                </a:ext>
              </a:extLst>
            </p:cNvPr>
            <p:cNvSpPr txBox="1">
              <a:spLocks/>
            </p:cNvSpPr>
            <p:nvPr/>
          </p:nvSpPr>
          <p:spPr>
            <a:xfrm>
              <a:off x="3320627" y="3074163"/>
              <a:ext cx="2024638" cy="2152174"/>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Every technician should be able of providing technical support for all company machines – need for standards</a:t>
              </a:r>
            </a:p>
          </p:txBody>
        </p:sp>
        <p:sp>
          <p:nvSpPr>
            <p:cNvPr id="16" name="Rechteck 15">
              <a:extLst>
                <a:ext uri="{FF2B5EF4-FFF2-40B4-BE49-F238E27FC236}">
                  <a16:creationId xmlns:a16="http://schemas.microsoft.com/office/drawing/2014/main" id="{D8877D10-7C5B-EC26-9E06-659040AB715E}"/>
                </a:ext>
              </a:extLst>
            </p:cNvPr>
            <p:cNvSpPr/>
            <p:nvPr/>
          </p:nvSpPr>
          <p:spPr>
            <a:xfrm>
              <a:off x="3052569"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5" name="Gruppieren 24">
            <a:extLst>
              <a:ext uri="{FF2B5EF4-FFF2-40B4-BE49-F238E27FC236}">
                <a16:creationId xmlns:a16="http://schemas.microsoft.com/office/drawing/2014/main" id="{D40EC6A4-26A1-76E9-C0A6-50B90BAD6F03}"/>
              </a:ext>
            </a:extLst>
          </p:cNvPr>
          <p:cNvGrpSpPr/>
          <p:nvPr/>
        </p:nvGrpSpPr>
        <p:grpSpPr>
          <a:xfrm>
            <a:off x="5841612" y="1779588"/>
            <a:ext cx="2533650" cy="4567237"/>
            <a:chOff x="5841612" y="1779588"/>
            <a:chExt cx="2533650" cy="4567237"/>
          </a:xfrm>
        </p:grpSpPr>
        <p:sp>
          <p:nvSpPr>
            <p:cNvPr id="7" name="Textplatzhalter 23">
              <a:extLst>
                <a:ext uri="{FF2B5EF4-FFF2-40B4-BE49-F238E27FC236}">
                  <a16:creationId xmlns:a16="http://schemas.microsoft.com/office/drawing/2014/main" id="{76099F16-AEE5-53CB-D11A-DE88958EFA31}"/>
                </a:ext>
              </a:extLst>
            </p:cNvPr>
            <p:cNvSpPr txBox="1">
              <a:spLocks/>
            </p:cNvSpPr>
            <p:nvPr/>
          </p:nvSpPr>
          <p:spPr>
            <a:xfrm>
              <a:off x="6107560" y="2058889"/>
              <a:ext cx="2024638" cy="619125"/>
            </a:xfrm>
            <a:prstGeom prst="rect">
              <a:avLst/>
            </a:prstGeom>
          </p:spPr>
          <p:txBody>
            <a:bodyPr lIns="0" tIns="0" rIns="0" bIns="0">
              <a:noAutofit/>
            </a:bodyPr>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Fast and optimal commissioning</a:t>
              </a:r>
              <a:endParaRPr lang="de-DE" dirty="0"/>
            </a:p>
          </p:txBody>
        </p:sp>
        <p:sp>
          <p:nvSpPr>
            <p:cNvPr id="9" name="Textplatzhalter 29">
              <a:extLst>
                <a:ext uri="{FF2B5EF4-FFF2-40B4-BE49-F238E27FC236}">
                  <a16:creationId xmlns:a16="http://schemas.microsoft.com/office/drawing/2014/main" id="{95B5729F-DB2F-7DAD-D530-649D15C0E2E4}"/>
                </a:ext>
              </a:extLst>
            </p:cNvPr>
            <p:cNvSpPr txBox="1">
              <a:spLocks/>
            </p:cNvSpPr>
            <p:nvPr/>
          </p:nvSpPr>
          <p:spPr>
            <a:xfrm>
              <a:off x="6107560" y="3074162"/>
              <a:ext cx="2024638" cy="3145531"/>
            </a:xfrm>
            <a:prstGeom prst="rect">
              <a:avLst/>
            </a:prstGeom>
          </p:spPr>
          <p:txBody>
            <a:bodyPr lIns="0" tIns="0" rIns="0" bIns="0">
              <a:noAutofit/>
            </a:bodyPr>
            <a:lstStyle>
              <a:lvl1pPr marL="0" indent="0" algn="l" defTabSz="914400" rtl="0" eaLnBrk="1" latinLnBrk="0" hangingPunct="1">
                <a:lnSpc>
                  <a:spcPts val="2200"/>
                </a:lnSpc>
                <a:spcBef>
                  <a:spcPts val="0"/>
                </a:spcBef>
                <a:spcAft>
                  <a:spcPts val="0"/>
                </a:spcAft>
                <a:buFont typeface="Symbol" panose="05050102010706020507" pitchFamily="18" charset="2"/>
                <a:buNone/>
                <a:defRPr sz="180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0"/>
                </a:lnSpc>
              </a:pPr>
              <a:r>
                <a:rPr lang="en-US" dirty="0">
                  <a:ea typeface="Open Sans" panose="020B0606030504020204" pitchFamily="34" charset="0"/>
                  <a:cs typeface="Open Sans" panose="020B0606030504020204" pitchFamily="34" charset="0"/>
                </a:rPr>
                <a:t>Machines can be parametrizable instead of programmable. No need for programmer on machine start-up; a technician without software knowledge can configure the machine.</a:t>
              </a:r>
            </a:p>
          </p:txBody>
        </p:sp>
        <p:sp>
          <p:nvSpPr>
            <p:cNvPr id="17" name="Rechteck 16">
              <a:extLst>
                <a:ext uri="{FF2B5EF4-FFF2-40B4-BE49-F238E27FC236}">
                  <a16:creationId xmlns:a16="http://schemas.microsoft.com/office/drawing/2014/main" id="{FDEBECD8-15A5-7708-8839-09DBA30FE770}"/>
                </a:ext>
              </a:extLst>
            </p:cNvPr>
            <p:cNvSpPr/>
            <p:nvPr/>
          </p:nvSpPr>
          <p:spPr>
            <a:xfrm>
              <a:off x="5841612" y="1779588"/>
              <a:ext cx="2533650" cy="456723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pic>
        <p:nvPicPr>
          <p:cNvPr id="19" name="Grafik 18" descr="Logo">
            <a:extLst>
              <a:ext uri="{FF2B5EF4-FFF2-40B4-BE49-F238E27FC236}">
                <a16:creationId xmlns:a16="http://schemas.microsoft.com/office/drawing/2014/main" id="{34F12127-2303-1928-BBDF-92AEB463C5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82046" y="6298196"/>
            <a:ext cx="807185" cy="457009"/>
          </a:xfrm>
          <a:prstGeom prst="rect">
            <a:avLst/>
          </a:prstGeom>
        </p:spPr>
      </p:pic>
    </p:spTree>
    <p:extLst>
      <p:ext uri="{BB962C8B-B14F-4D97-AF65-F5344CB8AC3E}">
        <p14:creationId xmlns:p14="http://schemas.microsoft.com/office/powerpoint/2010/main" val="41674308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B9ABC-6AC6-64C0-D85F-F4E424F93484}"/>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7206D34-B790-2CB9-96AC-55941AC5B20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03AB765-3CF6-0EC2-BED0-282B43E10A29}"/>
              </a:ext>
            </a:extLst>
          </p:cNvPr>
          <p:cNvSpPr>
            <a:spLocks noGrp="1"/>
          </p:cNvSpPr>
          <p:nvPr>
            <p:ph type="sldNum" sz="quarter" idx="49"/>
          </p:nvPr>
        </p:nvSpPr>
        <p:spPr/>
        <p:txBody>
          <a:bodyPr/>
          <a:lstStyle/>
          <a:p>
            <a:fld id="{13ED48F5-3B9B-4833-A282-D905B38B079F}" type="slidenum">
              <a:rPr lang="de-DE" smtClean="0"/>
              <a:pPr/>
              <a:t>40</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E2A0CDAF-CFF1-021E-B256-AB55B865DB70}"/>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01AABA7B-7F30-F69E-BC3E-C6C2759549F5}"/>
              </a:ext>
            </a:extLst>
          </p:cNvPr>
          <p:cNvSpPr>
            <a:spLocks noGrp="1"/>
          </p:cNvSpPr>
          <p:nvPr>
            <p:ph type="title"/>
          </p:nvPr>
        </p:nvSpPr>
        <p:spPr/>
        <p:txBody>
          <a:bodyPr/>
          <a:lstStyle/>
          <a:p>
            <a:r>
              <a:rPr lang="de-DE" dirty="0"/>
              <a:t>MachineModules (Step 12)</a:t>
            </a:r>
          </a:p>
        </p:txBody>
      </p:sp>
      <p:sp>
        <p:nvSpPr>
          <p:cNvPr id="35" name="Textplatzhalter 34">
            <a:extLst>
              <a:ext uri="{FF2B5EF4-FFF2-40B4-BE49-F238E27FC236}">
                <a16:creationId xmlns:a16="http://schemas.microsoft.com/office/drawing/2014/main" id="{093178A0-8E07-926B-BF0F-7D66CD7EC1DA}"/>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CB3ED998-BF7B-263E-575D-8303D8DF4C11}"/>
              </a:ext>
            </a:extLst>
          </p:cNvPr>
          <p:cNvGrpSpPr/>
          <p:nvPr/>
        </p:nvGrpSpPr>
        <p:grpSpPr>
          <a:xfrm>
            <a:off x="1489572" y="2792413"/>
            <a:ext cx="1934464" cy="4065587"/>
            <a:chOff x="1778000" y="2792413"/>
            <a:chExt cx="2030810" cy="4065587"/>
          </a:xfrm>
        </p:grpSpPr>
        <p:sp>
          <p:nvSpPr>
            <p:cNvPr id="18" name="Rechteck 17">
              <a:extLst>
                <a:ext uri="{FF2B5EF4-FFF2-40B4-BE49-F238E27FC236}">
                  <a16:creationId xmlns:a16="http://schemas.microsoft.com/office/drawing/2014/main" id="{B34195F7-5FED-36AB-CF11-F968C7D200A9}"/>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9118ECE6-E499-C02D-88B3-CAC98E08B12E}"/>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D17D32E1-1DED-0BDF-A6BD-36958B9CA324}"/>
              </a:ext>
            </a:extLst>
          </p:cNvPr>
          <p:cNvGrpSpPr/>
          <p:nvPr/>
        </p:nvGrpSpPr>
        <p:grpSpPr>
          <a:xfrm>
            <a:off x="3669339" y="1259280"/>
            <a:ext cx="8309301" cy="2217572"/>
            <a:chOff x="4314396" y="1525589"/>
            <a:chExt cx="3562878" cy="2028824"/>
          </a:xfrm>
        </p:grpSpPr>
        <p:sp>
          <p:nvSpPr>
            <p:cNvPr id="40" name="Textplatzhalter 4">
              <a:extLst>
                <a:ext uri="{FF2B5EF4-FFF2-40B4-BE49-F238E27FC236}">
                  <a16:creationId xmlns:a16="http://schemas.microsoft.com/office/drawing/2014/main" id="{13ABD624-A456-3D36-AA3B-760C463B2154}"/>
                </a:ext>
              </a:extLst>
            </p:cNvPr>
            <p:cNvSpPr txBox="1">
              <a:spLocks/>
            </p:cNvSpPr>
            <p:nvPr/>
          </p:nvSpPr>
          <p:spPr>
            <a:xfrm>
              <a:off x="4449251" y="2089018"/>
              <a:ext cx="3359747" cy="1327838"/>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folder 03_MainConveyor</a:t>
              </a:r>
            </a:p>
            <a:p>
              <a:pPr marL="285750" indent="-285750">
                <a:buFont typeface="Arial" panose="020B0604020202020204" pitchFamily="34" charset="0"/>
                <a:buChar char="•"/>
              </a:pPr>
              <a:r>
                <a:rPr lang="en-US" sz="1800" dirty="0"/>
                <a:t>Generate </a:t>
              </a:r>
              <a:r>
                <a:rPr lang="en-US" sz="1800" dirty="0" err="1"/>
                <a:t>ClassMainConveyor</a:t>
              </a:r>
              <a:r>
                <a:rPr lang="en-US" sz="1800" dirty="0"/>
                <a:t> extending from </a:t>
              </a:r>
              <a:r>
                <a:rPr lang="en-US" sz="1800" dirty="0" err="1"/>
                <a:t>PackMLBasicMotionBase</a:t>
              </a:r>
              <a:endParaRPr lang="en-US" sz="1800" dirty="0"/>
            </a:p>
            <a:p>
              <a:pPr marL="285750" indent="-285750">
                <a:buFont typeface="Arial" panose="020B0604020202020204" pitchFamily="34" charset="0"/>
                <a:buChar char="•"/>
              </a:pPr>
              <a:r>
                <a:rPr lang="en-US" sz="1800" dirty="0"/>
                <a:t>Generate instance </a:t>
              </a:r>
              <a:r>
                <a:rPr lang="en-US" sz="1800" dirty="0" err="1"/>
                <a:t>MainConveyor</a:t>
              </a:r>
              <a:r>
                <a:rPr lang="en-US" sz="1800" dirty="0"/>
                <a:t> and assign the AXIS input and parent in the constructor (</a:t>
              </a:r>
              <a:r>
                <a:rPr lang="en-US" sz="1800" dirty="0" err="1"/>
                <a:t>FB_Init</a:t>
              </a:r>
              <a:r>
                <a:rPr lang="en-US" sz="1800" dirty="0"/>
                <a:t>)</a:t>
              </a:r>
            </a:p>
          </p:txBody>
        </p:sp>
        <p:sp>
          <p:nvSpPr>
            <p:cNvPr id="41" name="Rechteck 40">
              <a:extLst>
                <a:ext uri="{FF2B5EF4-FFF2-40B4-BE49-F238E27FC236}">
                  <a16:creationId xmlns:a16="http://schemas.microsoft.com/office/drawing/2014/main" id="{6E29B222-2089-8E7B-916E-9843E03EB621}"/>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8F42F789-481B-8317-6AF0-BFB364ED162C}"/>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Module Main Conveyor</a:t>
              </a:r>
            </a:p>
          </p:txBody>
        </p:sp>
      </p:grpSp>
      <p:pic>
        <p:nvPicPr>
          <p:cNvPr id="3" name="Picture 2">
            <a:extLst>
              <a:ext uri="{FF2B5EF4-FFF2-40B4-BE49-F238E27FC236}">
                <a16:creationId xmlns:a16="http://schemas.microsoft.com/office/drawing/2014/main" id="{318740DC-374E-F794-86AC-5661AC1088D5}"/>
              </a:ext>
            </a:extLst>
          </p:cNvPr>
          <p:cNvPicPr>
            <a:picLocks noChangeAspect="1"/>
          </p:cNvPicPr>
          <p:nvPr/>
        </p:nvPicPr>
        <p:blipFill>
          <a:blip r:embed="rId4"/>
          <a:stretch>
            <a:fillRect/>
          </a:stretch>
        </p:blipFill>
        <p:spPr>
          <a:xfrm>
            <a:off x="3669339" y="3786218"/>
            <a:ext cx="6878010" cy="1943371"/>
          </a:xfrm>
          <a:prstGeom prst="rect">
            <a:avLst/>
          </a:prstGeom>
        </p:spPr>
      </p:pic>
    </p:spTree>
    <p:extLst>
      <p:ext uri="{BB962C8B-B14F-4D97-AF65-F5344CB8AC3E}">
        <p14:creationId xmlns:p14="http://schemas.microsoft.com/office/powerpoint/2010/main" val="10817439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DD7A1E-4DC9-5C13-C52F-DE392B2952F5}"/>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AC414DC-3687-98BF-284B-B505613661E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43C44737-8586-BED1-19ED-3C4A95A356D4}"/>
              </a:ext>
            </a:extLst>
          </p:cNvPr>
          <p:cNvSpPr>
            <a:spLocks noGrp="1"/>
          </p:cNvSpPr>
          <p:nvPr>
            <p:ph type="sldNum" sz="quarter" idx="49"/>
          </p:nvPr>
        </p:nvSpPr>
        <p:spPr/>
        <p:txBody>
          <a:bodyPr/>
          <a:lstStyle/>
          <a:p>
            <a:fld id="{13ED48F5-3B9B-4833-A282-D905B38B079F}" type="slidenum">
              <a:rPr lang="de-DE" smtClean="0"/>
              <a:pPr/>
              <a:t>41</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DA2BEFFE-1AD9-7F33-BECE-19E295E8B6E1}"/>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53565E98-16DA-579A-84B7-F64031FAE143}"/>
              </a:ext>
            </a:extLst>
          </p:cNvPr>
          <p:cNvSpPr>
            <a:spLocks noGrp="1"/>
          </p:cNvSpPr>
          <p:nvPr>
            <p:ph type="title"/>
          </p:nvPr>
        </p:nvSpPr>
        <p:spPr/>
        <p:txBody>
          <a:bodyPr/>
          <a:lstStyle/>
          <a:p>
            <a:r>
              <a:rPr lang="de-DE" dirty="0"/>
              <a:t>MachineModules (Step 12)</a:t>
            </a:r>
          </a:p>
        </p:txBody>
      </p:sp>
      <p:sp>
        <p:nvSpPr>
          <p:cNvPr id="35" name="Textplatzhalter 34">
            <a:extLst>
              <a:ext uri="{FF2B5EF4-FFF2-40B4-BE49-F238E27FC236}">
                <a16:creationId xmlns:a16="http://schemas.microsoft.com/office/drawing/2014/main" id="{3E2707FF-9CF3-4DB8-29EA-A73E6C0C4902}"/>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653EDF3D-9123-53CC-1BDA-95851180F83C}"/>
              </a:ext>
            </a:extLst>
          </p:cNvPr>
          <p:cNvGrpSpPr/>
          <p:nvPr/>
        </p:nvGrpSpPr>
        <p:grpSpPr>
          <a:xfrm>
            <a:off x="1489572" y="2792413"/>
            <a:ext cx="1934464" cy="4065587"/>
            <a:chOff x="1778000" y="2792413"/>
            <a:chExt cx="2030810" cy="4065587"/>
          </a:xfrm>
        </p:grpSpPr>
        <p:sp>
          <p:nvSpPr>
            <p:cNvPr id="18" name="Rechteck 17">
              <a:extLst>
                <a:ext uri="{FF2B5EF4-FFF2-40B4-BE49-F238E27FC236}">
                  <a16:creationId xmlns:a16="http://schemas.microsoft.com/office/drawing/2014/main" id="{FB02EB42-97D2-2A09-00F7-429A96CDC2F7}"/>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83478BD1-419F-8D06-95A0-D8473A50F1DF}"/>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13DB5464-1E7D-AC4E-1878-EB0919AA1B1E}"/>
              </a:ext>
            </a:extLst>
          </p:cNvPr>
          <p:cNvGrpSpPr/>
          <p:nvPr/>
        </p:nvGrpSpPr>
        <p:grpSpPr>
          <a:xfrm>
            <a:off x="3669339" y="1259279"/>
            <a:ext cx="8309301" cy="2897237"/>
            <a:chOff x="4314396" y="1525589"/>
            <a:chExt cx="3562878" cy="2028824"/>
          </a:xfrm>
        </p:grpSpPr>
        <p:sp>
          <p:nvSpPr>
            <p:cNvPr id="40" name="Textplatzhalter 4">
              <a:extLst>
                <a:ext uri="{FF2B5EF4-FFF2-40B4-BE49-F238E27FC236}">
                  <a16:creationId xmlns:a16="http://schemas.microsoft.com/office/drawing/2014/main" id="{6B0F1015-6393-1419-EC93-DED364894D0E}"/>
                </a:ext>
              </a:extLst>
            </p:cNvPr>
            <p:cNvSpPr txBox="1">
              <a:spLocks/>
            </p:cNvSpPr>
            <p:nvPr/>
          </p:nvSpPr>
          <p:spPr>
            <a:xfrm>
              <a:off x="4432173" y="2144593"/>
              <a:ext cx="3359747" cy="1267822"/>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Override </a:t>
              </a:r>
              <a:r>
                <a:rPr lang="en-US" sz="1800" dirty="0" err="1"/>
                <a:t>Pro_Execute</a:t>
              </a:r>
              <a:r>
                <a:rPr lang="en-US" sz="1800" dirty="0"/>
                <a:t> method in </a:t>
              </a:r>
              <a:r>
                <a:rPr lang="en-US" sz="1800" dirty="0" err="1"/>
                <a:t>ClassFillingMachine</a:t>
              </a:r>
              <a:endParaRPr lang="en-US" sz="1800" dirty="0"/>
            </a:p>
            <a:p>
              <a:pPr marL="285750" indent="-285750">
                <a:buFont typeface="Arial" panose="020B0604020202020204" pitchFamily="34" charset="0"/>
                <a:buChar char="•"/>
              </a:pPr>
              <a:r>
                <a:rPr lang="en-US" sz="1800" dirty="0"/>
                <a:t>Into </a:t>
              </a:r>
              <a:r>
                <a:rPr lang="en-US" sz="1800" dirty="0" err="1"/>
                <a:t>Pro_Execute</a:t>
              </a:r>
              <a:r>
                <a:rPr lang="en-US" sz="1800" dirty="0"/>
                <a:t> program a </a:t>
              </a:r>
              <a:r>
                <a:rPr lang="en-US" sz="1800" dirty="0" err="1"/>
                <a:t>MoveRel</a:t>
              </a:r>
              <a:r>
                <a:rPr lang="en-US" sz="1800" dirty="0"/>
                <a:t> of 360 degrees of </a:t>
              </a:r>
              <a:r>
                <a:rPr lang="en-US" sz="1800" dirty="0" err="1"/>
                <a:t>MainConveyor</a:t>
              </a:r>
              <a:endParaRPr lang="en-US" sz="1800" dirty="0"/>
            </a:p>
            <a:p>
              <a:pPr marL="285750" indent="-285750">
                <a:buFont typeface="Arial" panose="020B0604020202020204" pitchFamily="34" charset="0"/>
                <a:buChar char="•"/>
              </a:pPr>
              <a:r>
                <a:rPr lang="en-US" sz="1800" dirty="0"/>
                <a:t>To give orders to </a:t>
              </a:r>
              <a:r>
                <a:rPr lang="en-US" sz="1800" dirty="0" err="1"/>
                <a:t>MainConveyor</a:t>
              </a:r>
              <a:r>
                <a:rPr lang="en-US" sz="1800" dirty="0"/>
                <a:t>, </a:t>
              </a:r>
              <a:r>
                <a:rPr lang="en-US" sz="1800" dirty="0" err="1"/>
                <a:t>MainConveyor</a:t>
              </a:r>
              <a:r>
                <a:rPr lang="en-US" sz="1800" dirty="0"/>
                <a:t> must accessible. We can simply create a Global Variable list to define all modules -&gt; it breaks encapsulation.</a:t>
              </a:r>
            </a:p>
            <a:p>
              <a:pPr marL="285750" indent="-285750">
                <a:buFont typeface="Arial" panose="020B0604020202020204" pitchFamily="34" charset="0"/>
                <a:buChar char="•"/>
              </a:pPr>
              <a:r>
                <a:rPr lang="en-US" sz="1800" dirty="0"/>
                <a:t>Instead, we will move </a:t>
              </a:r>
              <a:r>
                <a:rPr lang="en-US" sz="1800" dirty="0" err="1"/>
                <a:t>MainConveyor</a:t>
              </a:r>
              <a:r>
                <a:rPr lang="en-US" sz="1800" dirty="0"/>
                <a:t> to internal vars. But then, what is the name of the parent?</a:t>
              </a:r>
            </a:p>
          </p:txBody>
        </p:sp>
        <p:sp>
          <p:nvSpPr>
            <p:cNvPr id="41" name="Rechteck 40">
              <a:extLst>
                <a:ext uri="{FF2B5EF4-FFF2-40B4-BE49-F238E27FC236}">
                  <a16:creationId xmlns:a16="http://schemas.microsoft.com/office/drawing/2014/main" id="{A87FAB54-FCD9-FA0A-2957-5DE55835498C}"/>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C36A853-5773-38AE-3181-AB71B602604F}"/>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Automatic cycle into </a:t>
              </a:r>
              <a:r>
                <a:rPr lang="en-US" dirty="0" err="1"/>
                <a:t>FillingMachine</a:t>
              </a:r>
              <a:endParaRPr lang="en-US" dirty="0"/>
            </a:p>
          </p:txBody>
        </p:sp>
      </p:grpSp>
      <p:pic>
        <p:nvPicPr>
          <p:cNvPr id="9" name="Picture 8">
            <a:extLst>
              <a:ext uri="{FF2B5EF4-FFF2-40B4-BE49-F238E27FC236}">
                <a16:creationId xmlns:a16="http://schemas.microsoft.com/office/drawing/2014/main" id="{82DD02A3-CFE9-43ED-AC12-50E8620D770E}"/>
              </a:ext>
            </a:extLst>
          </p:cNvPr>
          <p:cNvPicPr>
            <a:picLocks noChangeAspect="1"/>
          </p:cNvPicPr>
          <p:nvPr/>
        </p:nvPicPr>
        <p:blipFill>
          <a:blip r:embed="rId4"/>
          <a:stretch>
            <a:fillRect/>
          </a:stretch>
        </p:blipFill>
        <p:spPr>
          <a:xfrm>
            <a:off x="3669339" y="4354063"/>
            <a:ext cx="6668431" cy="1829055"/>
          </a:xfrm>
          <a:prstGeom prst="rect">
            <a:avLst/>
          </a:prstGeom>
        </p:spPr>
      </p:pic>
    </p:spTree>
    <p:extLst>
      <p:ext uri="{BB962C8B-B14F-4D97-AF65-F5344CB8AC3E}">
        <p14:creationId xmlns:p14="http://schemas.microsoft.com/office/powerpoint/2010/main" val="7472836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50CA8C-EA8F-EB49-4B78-DCAC4504E23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0333270-3E8E-438A-5C3E-C52497989C81}"/>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378D3C76-9303-4C9B-A24B-B0B04DF758DD}"/>
              </a:ext>
            </a:extLst>
          </p:cNvPr>
          <p:cNvSpPr>
            <a:spLocks noGrp="1"/>
          </p:cNvSpPr>
          <p:nvPr>
            <p:ph type="sldNum" sz="quarter" idx="49"/>
          </p:nvPr>
        </p:nvSpPr>
        <p:spPr/>
        <p:txBody>
          <a:bodyPr/>
          <a:lstStyle/>
          <a:p>
            <a:fld id="{13ED48F5-3B9B-4833-A282-D905B38B079F}" type="slidenum">
              <a:rPr lang="de-DE" smtClean="0"/>
              <a:pPr/>
              <a:t>42</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73B1A93E-626D-DA9D-F08D-D24E336EFBEF}"/>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8F4DB114-46AC-B37B-0C6D-474081E53403}"/>
              </a:ext>
            </a:extLst>
          </p:cNvPr>
          <p:cNvSpPr>
            <a:spLocks noGrp="1"/>
          </p:cNvSpPr>
          <p:nvPr>
            <p:ph type="title"/>
          </p:nvPr>
        </p:nvSpPr>
        <p:spPr/>
        <p:txBody>
          <a:bodyPr/>
          <a:lstStyle/>
          <a:p>
            <a:r>
              <a:rPr lang="de-DE" dirty="0"/>
              <a:t>MachineModules (Step 12)</a:t>
            </a:r>
          </a:p>
        </p:txBody>
      </p:sp>
      <p:sp>
        <p:nvSpPr>
          <p:cNvPr id="35" name="Textplatzhalter 34">
            <a:extLst>
              <a:ext uri="{FF2B5EF4-FFF2-40B4-BE49-F238E27FC236}">
                <a16:creationId xmlns:a16="http://schemas.microsoft.com/office/drawing/2014/main" id="{F55470AA-15AC-D064-A108-AF9A884E44D2}"/>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480C81BC-C2E9-B974-F413-C2189D386BC9}"/>
              </a:ext>
            </a:extLst>
          </p:cNvPr>
          <p:cNvGrpSpPr/>
          <p:nvPr/>
        </p:nvGrpSpPr>
        <p:grpSpPr>
          <a:xfrm>
            <a:off x="1489572" y="2792413"/>
            <a:ext cx="1934464" cy="4065587"/>
            <a:chOff x="1778000" y="2792413"/>
            <a:chExt cx="2030810" cy="4065587"/>
          </a:xfrm>
        </p:grpSpPr>
        <p:sp>
          <p:nvSpPr>
            <p:cNvPr id="18" name="Rechteck 17">
              <a:extLst>
                <a:ext uri="{FF2B5EF4-FFF2-40B4-BE49-F238E27FC236}">
                  <a16:creationId xmlns:a16="http://schemas.microsoft.com/office/drawing/2014/main" id="{49F42682-D6F5-A415-A4BD-79625BA622F2}"/>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03589945-0D48-BEC6-832A-C6F91289334E}"/>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Machine Modules</a:t>
              </a:r>
              <a:endParaRPr lang="de-DE" dirty="0"/>
            </a:p>
          </p:txBody>
        </p:sp>
      </p:grpSp>
      <p:grpSp>
        <p:nvGrpSpPr>
          <p:cNvPr id="14" name="Gruppieren 13">
            <a:extLst>
              <a:ext uri="{FF2B5EF4-FFF2-40B4-BE49-F238E27FC236}">
                <a16:creationId xmlns:a16="http://schemas.microsoft.com/office/drawing/2014/main" id="{744FA008-CD02-80BF-4051-ACA8A34BE3BE}"/>
              </a:ext>
            </a:extLst>
          </p:cNvPr>
          <p:cNvGrpSpPr/>
          <p:nvPr/>
        </p:nvGrpSpPr>
        <p:grpSpPr>
          <a:xfrm>
            <a:off x="3669339" y="1259279"/>
            <a:ext cx="8309301" cy="2222775"/>
            <a:chOff x="4314396" y="1525589"/>
            <a:chExt cx="3562878" cy="2028824"/>
          </a:xfrm>
        </p:grpSpPr>
        <p:sp>
          <p:nvSpPr>
            <p:cNvPr id="40" name="Textplatzhalter 4">
              <a:extLst>
                <a:ext uri="{FF2B5EF4-FFF2-40B4-BE49-F238E27FC236}">
                  <a16:creationId xmlns:a16="http://schemas.microsoft.com/office/drawing/2014/main" id="{91691FC7-0B2A-5C27-82D4-0846AE4106EB}"/>
                </a:ext>
              </a:extLst>
            </p:cNvPr>
            <p:cNvSpPr txBox="1">
              <a:spLocks/>
            </p:cNvSpPr>
            <p:nvPr/>
          </p:nvSpPr>
          <p:spPr>
            <a:xfrm>
              <a:off x="4432173" y="2206090"/>
              <a:ext cx="3359747" cy="13483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Introduce code into </a:t>
              </a:r>
              <a:r>
                <a:rPr lang="en-US" sz="1800" dirty="0" err="1"/>
                <a:t>Pro_Execute</a:t>
              </a:r>
              <a:r>
                <a:rPr lang="en-US" sz="1800" dirty="0"/>
                <a:t> method in </a:t>
              </a:r>
              <a:r>
                <a:rPr lang="en-US" sz="1800" dirty="0" err="1"/>
                <a:t>ClassFillingMachine</a:t>
              </a:r>
              <a:endParaRPr lang="en-US" sz="1800" dirty="0"/>
            </a:p>
            <a:p>
              <a:pPr marL="285750" indent="-285750">
                <a:buFont typeface="Arial" panose="020B0604020202020204" pitchFamily="34" charset="0"/>
                <a:buChar char="•"/>
              </a:pPr>
              <a:r>
                <a:rPr lang="en-US" sz="1800" dirty="0" err="1"/>
                <a:t>diMachineState</a:t>
              </a:r>
              <a:r>
                <a:rPr lang="en-US" sz="1800" dirty="0"/>
                <a:t> is an internal framework variable. It is set to 0 every transition of STATE</a:t>
              </a:r>
            </a:p>
            <a:p>
              <a:pPr marL="285750" indent="-285750">
                <a:buFont typeface="Arial" panose="020B0604020202020204" pitchFamily="34" charset="0"/>
                <a:buChar char="•"/>
              </a:pPr>
              <a:r>
                <a:rPr lang="en-US" sz="1800" dirty="0"/>
                <a:t>Useful for using in CASE sentences. It will be 0 every first scan after changing STATE</a:t>
              </a:r>
            </a:p>
          </p:txBody>
        </p:sp>
        <p:sp>
          <p:nvSpPr>
            <p:cNvPr id="41" name="Rechteck 40">
              <a:extLst>
                <a:ext uri="{FF2B5EF4-FFF2-40B4-BE49-F238E27FC236}">
                  <a16:creationId xmlns:a16="http://schemas.microsoft.com/office/drawing/2014/main" id="{90BD8C8A-2E13-6A28-72A1-9D4B1A753129}"/>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D69D0A46-E3B5-5547-3962-AA4E2E3F0BE0}"/>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Automatic cycle into </a:t>
              </a:r>
              <a:r>
                <a:rPr lang="en-US" dirty="0" err="1"/>
                <a:t>FillingMachine</a:t>
              </a:r>
              <a:endParaRPr lang="en-US" dirty="0"/>
            </a:p>
          </p:txBody>
        </p:sp>
      </p:grpSp>
      <p:pic>
        <p:nvPicPr>
          <p:cNvPr id="8" name="Picture 7">
            <a:extLst>
              <a:ext uri="{FF2B5EF4-FFF2-40B4-BE49-F238E27FC236}">
                <a16:creationId xmlns:a16="http://schemas.microsoft.com/office/drawing/2014/main" id="{ECF6661A-4F12-F89D-82E8-375DD3C7DA00}"/>
              </a:ext>
            </a:extLst>
          </p:cNvPr>
          <p:cNvPicPr>
            <a:picLocks noChangeAspect="1"/>
          </p:cNvPicPr>
          <p:nvPr/>
        </p:nvPicPr>
        <p:blipFill>
          <a:blip r:embed="rId4"/>
          <a:stretch>
            <a:fillRect/>
          </a:stretch>
        </p:blipFill>
        <p:spPr>
          <a:xfrm>
            <a:off x="3669339" y="3611212"/>
            <a:ext cx="7363853" cy="2505425"/>
          </a:xfrm>
          <a:prstGeom prst="rect">
            <a:avLst/>
          </a:prstGeom>
        </p:spPr>
      </p:pic>
    </p:spTree>
    <p:extLst>
      <p:ext uri="{BB962C8B-B14F-4D97-AF65-F5344CB8AC3E}">
        <p14:creationId xmlns:p14="http://schemas.microsoft.com/office/powerpoint/2010/main" val="2409122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1DE4CF-5655-2FA4-7994-C8B5ED181465}"/>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F131CE2-F24F-7CF8-E74B-08A691C241B9}"/>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33C6227E-1457-D6B5-D04F-A6F5C27CDACD}"/>
              </a:ext>
            </a:extLst>
          </p:cNvPr>
          <p:cNvSpPr>
            <a:spLocks noGrp="1"/>
          </p:cNvSpPr>
          <p:nvPr>
            <p:ph type="sldNum" sz="quarter" idx="49"/>
          </p:nvPr>
        </p:nvSpPr>
        <p:spPr/>
        <p:txBody>
          <a:bodyPr/>
          <a:lstStyle/>
          <a:p>
            <a:fld id="{13ED48F5-3B9B-4833-A282-D905B38B079F}" type="slidenum">
              <a:rPr lang="de-DE" smtClean="0"/>
              <a:pPr/>
              <a:t>43</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1855DE9E-A3DC-DD3A-C63A-BD5D05CC9DF2}"/>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18B34C24-0C3B-A38A-1932-F5F3E04D985B}"/>
              </a:ext>
            </a:extLst>
          </p:cNvPr>
          <p:cNvSpPr>
            <a:spLocks noGrp="1"/>
          </p:cNvSpPr>
          <p:nvPr>
            <p:ph type="title"/>
          </p:nvPr>
        </p:nvSpPr>
        <p:spPr/>
        <p:txBody>
          <a:bodyPr/>
          <a:lstStyle/>
          <a:p>
            <a:r>
              <a:rPr lang="de-DE" dirty="0"/>
              <a:t>Global IO assigment – VAR_CONFIG (Step 13)</a:t>
            </a:r>
          </a:p>
        </p:txBody>
      </p:sp>
      <p:sp>
        <p:nvSpPr>
          <p:cNvPr id="35" name="Textplatzhalter 34">
            <a:extLst>
              <a:ext uri="{FF2B5EF4-FFF2-40B4-BE49-F238E27FC236}">
                <a16:creationId xmlns:a16="http://schemas.microsoft.com/office/drawing/2014/main" id="{4A24D846-D227-E38A-22FA-C5BE45ADCC47}"/>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3E41A478-F8EA-E684-3934-F5F4735D6FC6}"/>
              </a:ext>
            </a:extLst>
          </p:cNvPr>
          <p:cNvGrpSpPr/>
          <p:nvPr/>
        </p:nvGrpSpPr>
        <p:grpSpPr>
          <a:xfrm>
            <a:off x="1489572" y="2792413"/>
            <a:ext cx="1934464" cy="4065587"/>
            <a:chOff x="1778000" y="2792413"/>
            <a:chExt cx="2030810" cy="4065587"/>
          </a:xfrm>
        </p:grpSpPr>
        <p:sp>
          <p:nvSpPr>
            <p:cNvPr id="18" name="Rechteck 17">
              <a:extLst>
                <a:ext uri="{FF2B5EF4-FFF2-40B4-BE49-F238E27FC236}">
                  <a16:creationId xmlns:a16="http://schemas.microsoft.com/office/drawing/2014/main" id="{17A4D6BA-06CA-3175-7063-17F88226F61D}"/>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99CD596E-9CDB-9D71-5E5F-7060FF03752E}"/>
                </a:ext>
              </a:extLst>
            </p:cNvPr>
            <p:cNvSpPr txBox="1">
              <a:spLocks/>
            </p:cNvSpPr>
            <p:nvPr/>
          </p:nvSpPr>
          <p:spPr>
            <a:xfrm>
              <a:off x="2035520" y="3076258"/>
              <a:ext cx="1402370"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VAR_CONFIG</a:t>
              </a:r>
              <a:endParaRPr lang="de-DE" dirty="0"/>
            </a:p>
          </p:txBody>
        </p:sp>
      </p:grpSp>
      <p:grpSp>
        <p:nvGrpSpPr>
          <p:cNvPr id="14" name="Gruppieren 13">
            <a:extLst>
              <a:ext uri="{FF2B5EF4-FFF2-40B4-BE49-F238E27FC236}">
                <a16:creationId xmlns:a16="http://schemas.microsoft.com/office/drawing/2014/main" id="{F5561256-A9FC-6D2E-077C-DDCF3EC8B96E}"/>
              </a:ext>
            </a:extLst>
          </p:cNvPr>
          <p:cNvGrpSpPr/>
          <p:nvPr/>
        </p:nvGrpSpPr>
        <p:grpSpPr>
          <a:xfrm>
            <a:off x="3669339" y="1259278"/>
            <a:ext cx="8309301" cy="1533135"/>
            <a:chOff x="4314396" y="1525589"/>
            <a:chExt cx="3562878" cy="2028824"/>
          </a:xfrm>
        </p:grpSpPr>
        <p:sp>
          <p:nvSpPr>
            <p:cNvPr id="40" name="Textplatzhalter 4">
              <a:extLst>
                <a:ext uri="{FF2B5EF4-FFF2-40B4-BE49-F238E27FC236}">
                  <a16:creationId xmlns:a16="http://schemas.microsoft.com/office/drawing/2014/main" id="{AC428652-C9F0-7C59-15BC-D667EDCE77B8}"/>
                </a:ext>
              </a:extLst>
            </p:cNvPr>
            <p:cNvSpPr txBox="1">
              <a:spLocks/>
            </p:cNvSpPr>
            <p:nvPr/>
          </p:nvSpPr>
          <p:spPr>
            <a:xfrm>
              <a:off x="4432173" y="2371338"/>
              <a:ext cx="3359747" cy="576104"/>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Change </a:t>
              </a:r>
              <a:r>
                <a:rPr lang="en-US" sz="1800" dirty="0" err="1"/>
                <a:t>VentilationSystem</a:t>
              </a:r>
              <a:r>
                <a:rPr lang="en-US" sz="1800" dirty="0"/>
                <a:t> as internal variable and assign Parent with pointer THIS</a:t>
              </a:r>
            </a:p>
          </p:txBody>
        </p:sp>
        <p:sp>
          <p:nvSpPr>
            <p:cNvPr id="41" name="Rechteck 40">
              <a:extLst>
                <a:ext uri="{FF2B5EF4-FFF2-40B4-BE49-F238E27FC236}">
                  <a16:creationId xmlns:a16="http://schemas.microsoft.com/office/drawing/2014/main" id="{64921034-3D71-25B3-C810-8726C9C9E2F4}"/>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97CFEBA8-9789-EB7B-8972-70D104347052}"/>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Change </a:t>
              </a:r>
              <a:r>
                <a:rPr lang="en-US" dirty="0" err="1"/>
                <a:t>VentilationSystem</a:t>
              </a:r>
              <a:r>
                <a:rPr lang="en-US" dirty="0"/>
                <a:t> to internal variable</a:t>
              </a:r>
            </a:p>
          </p:txBody>
        </p:sp>
      </p:grpSp>
      <p:pic>
        <p:nvPicPr>
          <p:cNvPr id="3" name="Picture 2">
            <a:extLst>
              <a:ext uri="{FF2B5EF4-FFF2-40B4-BE49-F238E27FC236}">
                <a16:creationId xmlns:a16="http://schemas.microsoft.com/office/drawing/2014/main" id="{E2F74658-40AF-4D47-881B-E30A0A779FA0}"/>
              </a:ext>
            </a:extLst>
          </p:cNvPr>
          <p:cNvPicPr>
            <a:picLocks noChangeAspect="1"/>
          </p:cNvPicPr>
          <p:nvPr/>
        </p:nvPicPr>
        <p:blipFill>
          <a:blip r:embed="rId4"/>
          <a:stretch>
            <a:fillRect/>
          </a:stretch>
        </p:blipFill>
        <p:spPr>
          <a:xfrm>
            <a:off x="3669339" y="3277266"/>
            <a:ext cx="7354783" cy="2146076"/>
          </a:xfrm>
          <a:prstGeom prst="rect">
            <a:avLst/>
          </a:prstGeom>
        </p:spPr>
      </p:pic>
    </p:spTree>
    <p:extLst>
      <p:ext uri="{BB962C8B-B14F-4D97-AF65-F5344CB8AC3E}">
        <p14:creationId xmlns:p14="http://schemas.microsoft.com/office/powerpoint/2010/main" val="42476535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66F2BD-318F-8815-84F6-628E1C024127}"/>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94F58ADF-2D3D-35B5-5A61-8D3FBA0080C9}"/>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242C5D7-8B9A-2E52-EB94-C032E723FE43}"/>
              </a:ext>
            </a:extLst>
          </p:cNvPr>
          <p:cNvSpPr>
            <a:spLocks noGrp="1"/>
          </p:cNvSpPr>
          <p:nvPr>
            <p:ph type="sldNum" sz="quarter" idx="49"/>
          </p:nvPr>
        </p:nvSpPr>
        <p:spPr/>
        <p:txBody>
          <a:bodyPr/>
          <a:lstStyle/>
          <a:p>
            <a:fld id="{13ED48F5-3B9B-4833-A282-D905B38B079F}" type="slidenum">
              <a:rPr lang="de-DE" smtClean="0"/>
              <a:pPr/>
              <a:t>44</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A3B3C45F-6986-3583-CA04-519105282170}"/>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BD73C9F9-3333-FCE9-1B07-90A20BEE5E31}"/>
              </a:ext>
            </a:extLst>
          </p:cNvPr>
          <p:cNvSpPr>
            <a:spLocks noGrp="1"/>
          </p:cNvSpPr>
          <p:nvPr>
            <p:ph type="title"/>
          </p:nvPr>
        </p:nvSpPr>
        <p:spPr/>
        <p:txBody>
          <a:bodyPr/>
          <a:lstStyle/>
          <a:p>
            <a:r>
              <a:rPr lang="de-DE" dirty="0"/>
              <a:t>Global IO assigment – VAR_CONFIG (Step 13)</a:t>
            </a:r>
          </a:p>
        </p:txBody>
      </p:sp>
      <p:sp>
        <p:nvSpPr>
          <p:cNvPr id="35" name="Textplatzhalter 34">
            <a:extLst>
              <a:ext uri="{FF2B5EF4-FFF2-40B4-BE49-F238E27FC236}">
                <a16:creationId xmlns:a16="http://schemas.microsoft.com/office/drawing/2014/main" id="{978EE4D1-95D5-3E49-DF81-A17BE10F1FCF}"/>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E8308DFB-3464-4F04-E353-DAA1EE58AE4D}"/>
              </a:ext>
            </a:extLst>
          </p:cNvPr>
          <p:cNvGrpSpPr/>
          <p:nvPr/>
        </p:nvGrpSpPr>
        <p:grpSpPr>
          <a:xfrm>
            <a:off x="1489572" y="2792413"/>
            <a:ext cx="1934464" cy="4065587"/>
            <a:chOff x="1778000" y="2792413"/>
            <a:chExt cx="2030810" cy="4065587"/>
          </a:xfrm>
        </p:grpSpPr>
        <p:sp>
          <p:nvSpPr>
            <p:cNvPr id="18" name="Rechteck 17">
              <a:extLst>
                <a:ext uri="{FF2B5EF4-FFF2-40B4-BE49-F238E27FC236}">
                  <a16:creationId xmlns:a16="http://schemas.microsoft.com/office/drawing/2014/main" id="{63FDA840-F583-731C-62DE-59D34F3D6CE7}"/>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E4D5B2D3-A4BD-33E1-EE7F-AFBC9673E209}"/>
                </a:ext>
              </a:extLst>
            </p:cNvPr>
            <p:cNvSpPr txBox="1">
              <a:spLocks/>
            </p:cNvSpPr>
            <p:nvPr/>
          </p:nvSpPr>
          <p:spPr>
            <a:xfrm>
              <a:off x="2035520" y="3076258"/>
              <a:ext cx="1402370"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VAR_CONFIG</a:t>
              </a:r>
              <a:endParaRPr lang="de-DE" dirty="0"/>
            </a:p>
          </p:txBody>
        </p:sp>
      </p:grpSp>
      <p:grpSp>
        <p:nvGrpSpPr>
          <p:cNvPr id="14" name="Gruppieren 13">
            <a:extLst>
              <a:ext uri="{FF2B5EF4-FFF2-40B4-BE49-F238E27FC236}">
                <a16:creationId xmlns:a16="http://schemas.microsoft.com/office/drawing/2014/main" id="{283F0DC6-EF5B-B987-47C6-20C1FDC868D4}"/>
              </a:ext>
            </a:extLst>
          </p:cNvPr>
          <p:cNvGrpSpPr/>
          <p:nvPr/>
        </p:nvGrpSpPr>
        <p:grpSpPr>
          <a:xfrm>
            <a:off x="3669339" y="1259279"/>
            <a:ext cx="8309301" cy="2325169"/>
            <a:chOff x="4314396" y="1525589"/>
            <a:chExt cx="3562878" cy="2028824"/>
          </a:xfrm>
        </p:grpSpPr>
        <p:sp>
          <p:nvSpPr>
            <p:cNvPr id="40" name="Textplatzhalter 4">
              <a:extLst>
                <a:ext uri="{FF2B5EF4-FFF2-40B4-BE49-F238E27FC236}">
                  <a16:creationId xmlns:a16="http://schemas.microsoft.com/office/drawing/2014/main" id="{39309604-C296-A41D-BE04-00E9CA05D61D}"/>
                </a:ext>
              </a:extLst>
            </p:cNvPr>
            <p:cNvSpPr txBox="1">
              <a:spLocks/>
            </p:cNvSpPr>
            <p:nvPr/>
          </p:nvSpPr>
          <p:spPr>
            <a:xfrm>
              <a:off x="4432173" y="2023079"/>
              <a:ext cx="3359747" cy="13483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We need to change the OUTPUT assignment, as </a:t>
              </a:r>
              <a:r>
                <a:rPr lang="en-US" sz="1800" dirty="0" err="1"/>
                <a:t>VentilationSystem</a:t>
              </a:r>
              <a:r>
                <a:rPr lang="en-US" sz="1800" dirty="0"/>
                <a:t> is not part of PLC_PRG anymore</a:t>
              </a:r>
            </a:p>
            <a:p>
              <a:pPr marL="285750" indent="-285750">
                <a:buFont typeface="Arial" panose="020B0604020202020204" pitchFamily="34" charset="0"/>
                <a:buChar char="•"/>
              </a:pPr>
              <a:r>
                <a:rPr lang="en-US" sz="1800" dirty="0"/>
                <a:t>For this, we can use Cyclic() method. This Method is called by the framework every scan cycle unconditionally</a:t>
              </a:r>
            </a:p>
          </p:txBody>
        </p:sp>
        <p:sp>
          <p:nvSpPr>
            <p:cNvPr id="41" name="Rechteck 40">
              <a:extLst>
                <a:ext uri="{FF2B5EF4-FFF2-40B4-BE49-F238E27FC236}">
                  <a16:creationId xmlns:a16="http://schemas.microsoft.com/office/drawing/2014/main" id="{C02308F4-BC18-E471-3C92-F10F45605A84}"/>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49BD7A2B-14EF-5832-C0CA-73A97D4CBF9E}"/>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Change </a:t>
              </a:r>
              <a:r>
                <a:rPr lang="en-US" dirty="0" err="1"/>
                <a:t>VentilationSystem</a:t>
              </a:r>
              <a:r>
                <a:rPr lang="en-US" dirty="0"/>
                <a:t> to internal variable</a:t>
              </a:r>
            </a:p>
          </p:txBody>
        </p:sp>
      </p:grpSp>
      <p:pic>
        <p:nvPicPr>
          <p:cNvPr id="7" name="Picture 6">
            <a:extLst>
              <a:ext uri="{FF2B5EF4-FFF2-40B4-BE49-F238E27FC236}">
                <a16:creationId xmlns:a16="http://schemas.microsoft.com/office/drawing/2014/main" id="{C99A83D4-6316-16E6-D135-CD516E16E91A}"/>
              </a:ext>
            </a:extLst>
          </p:cNvPr>
          <p:cNvPicPr>
            <a:picLocks noChangeAspect="1"/>
          </p:cNvPicPr>
          <p:nvPr/>
        </p:nvPicPr>
        <p:blipFill>
          <a:blip r:embed="rId4"/>
          <a:stretch>
            <a:fillRect/>
          </a:stretch>
        </p:blipFill>
        <p:spPr>
          <a:xfrm>
            <a:off x="3763608" y="3825421"/>
            <a:ext cx="6582694" cy="2295845"/>
          </a:xfrm>
          <a:prstGeom prst="rect">
            <a:avLst/>
          </a:prstGeom>
        </p:spPr>
      </p:pic>
    </p:spTree>
    <p:extLst>
      <p:ext uri="{BB962C8B-B14F-4D97-AF65-F5344CB8AC3E}">
        <p14:creationId xmlns:p14="http://schemas.microsoft.com/office/powerpoint/2010/main" val="6382465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E3C180-DC11-DD64-90EA-5E1683D2E734}"/>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3063C3A-58F5-50D5-DE0F-4680794FC82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298C3EC-A0D6-86D4-74DB-7DB7920934F8}"/>
              </a:ext>
            </a:extLst>
          </p:cNvPr>
          <p:cNvSpPr>
            <a:spLocks noGrp="1"/>
          </p:cNvSpPr>
          <p:nvPr>
            <p:ph type="sldNum" sz="quarter" idx="49"/>
          </p:nvPr>
        </p:nvSpPr>
        <p:spPr/>
        <p:txBody>
          <a:bodyPr/>
          <a:lstStyle/>
          <a:p>
            <a:fld id="{13ED48F5-3B9B-4833-A282-D905B38B079F}" type="slidenum">
              <a:rPr lang="de-DE" smtClean="0"/>
              <a:pPr/>
              <a:t>45</a:t>
            </a:fld>
            <a:endParaRPr lang="de-DE"/>
          </a:p>
        </p:txBody>
      </p:sp>
      <p:sp>
        <p:nvSpPr>
          <p:cNvPr id="21" name="Titel 20">
            <a:extLst>
              <a:ext uri="{FF2B5EF4-FFF2-40B4-BE49-F238E27FC236}">
                <a16:creationId xmlns:a16="http://schemas.microsoft.com/office/drawing/2014/main" id="{73E471D7-64FA-D0F4-0F48-6E8D3E1FCAD2}"/>
              </a:ext>
            </a:extLst>
          </p:cNvPr>
          <p:cNvSpPr>
            <a:spLocks noGrp="1"/>
          </p:cNvSpPr>
          <p:nvPr>
            <p:ph type="title"/>
          </p:nvPr>
        </p:nvSpPr>
        <p:spPr/>
        <p:txBody>
          <a:bodyPr/>
          <a:lstStyle/>
          <a:p>
            <a:r>
              <a:rPr lang="de-DE" dirty="0"/>
              <a:t>Global IO assigment – VAR_CONFIG (Step 13)</a:t>
            </a:r>
          </a:p>
        </p:txBody>
      </p:sp>
      <p:sp>
        <p:nvSpPr>
          <p:cNvPr id="35" name="Textplatzhalter 34">
            <a:extLst>
              <a:ext uri="{FF2B5EF4-FFF2-40B4-BE49-F238E27FC236}">
                <a16:creationId xmlns:a16="http://schemas.microsoft.com/office/drawing/2014/main" id="{F55C89B9-8252-0F84-A64C-CF653E79BBAA}"/>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E34C7A0-6975-A61C-3264-F8FB1AB8E525}"/>
              </a:ext>
            </a:extLst>
          </p:cNvPr>
          <p:cNvGrpSpPr/>
          <p:nvPr/>
        </p:nvGrpSpPr>
        <p:grpSpPr>
          <a:xfrm>
            <a:off x="6867144" y="1259278"/>
            <a:ext cx="5111496" cy="3806498"/>
            <a:chOff x="4314396" y="1525589"/>
            <a:chExt cx="3562878" cy="2132240"/>
          </a:xfrm>
        </p:grpSpPr>
        <p:sp>
          <p:nvSpPr>
            <p:cNvPr id="40" name="Textplatzhalter 4">
              <a:extLst>
                <a:ext uri="{FF2B5EF4-FFF2-40B4-BE49-F238E27FC236}">
                  <a16:creationId xmlns:a16="http://schemas.microsoft.com/office/drawing/2014/main" id="{D21457C5-20D3-53C5-FBEC-2327809B2A98}"/>
                </a:ext>
              </a:extLst>
            </p:cNvPr>
            <p:cNvSpPr txBox="1">
              <a:spLocks/>
            </p:cNvSpPr>
            <p:nvPr/>
          </p:nvSpPr>
          <p:spPr>
            <a:xfrm>
              <a:off x="4415961" y="2132664"/>
              <a:ext cx="3359747" cy="13483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a:t>
              </a:r>
              <a:r>
                <a:rPr lang="en-US" sz="1800" dirty="0" err="1"/>
                <a:t>Gloval</a:t>
              </a:r>
              <a:r>
                <a:rPr lang="en-US" sz="1800" dirty="0"/>
                <a:t> Variable list named </a:t>
              </a:r>
              <a:r>
                <a:rPr lang="en-US" sz="1800" dirty="0" err="1"/>
                <a:t>IOConfiguration</a:t>
              </a:r>
              <a:endParaRPr lang="en-US" sz="1800" dirty="0"/>
            </a:p>
            <a:p>
              <a:pPr marL="285750" indent="-285750">
                <a:buFont typeface="Arial" panose="020B0604020202020204" pitchFamily="34" charset="0"/>
                <a:buChar char="•"/>
              </a:pPr>
              <a:r>
                <a:rPr lang="en-US" sz="1800" dirty="0"/>
                <a:t>Change type of </a:t>
              </a:r>
              <a:r>
                <a:rPr lang="en-US" sz="1800" dirty="0" err="1"/>
                <a:t>xVentilation</a:t>
              </a:r>
              <a:r>
                <a:rPr lang="en-US" sz="1800" dirty="0"/>
                <a:t> output to %Q* : BOOL;</a:t>
              </a:r>
            </a:p>
            <a:p>
              <a:pPr marL="285750" indent="-285750">
                <a:buFont typeface="Arial" panose="020B0604020202020204" pitchFamily="34" charset="0"/>
                <a:buChar char="•"/>
              </a:pPr>
              <a:r>
                <a:rPr lang="en-US" sz="1800" dirty="0"/>
                <a:t>There is a BUG!!! on PLCDesigner!!!</a:t>
              </a:r>
            </a:p>
            <a:p>
              <a:pPr marL="285750" indent="-285750">
                <a:buFont typeface="Arial" panose="020B0604020202020204" pitchFamily="34" charset="0"/>
                <a:buChar char="•"/>
              </a:pPr>
              <a:r>
                <a:rPr lang="en-US" sz="1800" dirty="0"/>
                <a:t>Go to TOOLS menu, option Customize</a:t>
              </a:r>
            </a:p>
            <a:p>
              <a:pPr marL="285750" indent="-285750">
                <a:buFont typeface="Arial" panose="020B0604020202020204" pitchFamily="34" charset="0"/>
                <a:buChar char="•"/>
              </a:pPr>
              <a:r>
                <a:rPr lang="en-US" sz="1800" dirty="0"/>
                <a:t>Select any empty space in Build menu</a:t>
              </a:r>
            </a:p>
          </p:txBody>
        </p:sp>
        <p:sp>
          <p:nvSpPr>
            <p:cNvPr id="41" name="Rechteck 40">
              <a:extLst>
                <a:ext uri="{FF2B5EF4-FFF2-40B4-BE49-F238E27FC236}">
                  <a16:creationId xmlns:a16="http://schemas.microsoft.com/office/drawing/2014/main" id="{AB168C8B-5CE7-B77A-2736-ED9F66BF3A51}"/>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663EEBF4-289F-D489-F3B9-78695E1E9DCF}"/>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Change </a:t>
              </a:r>
              <a:r>
                <a:rPr lang="en-US" dirty="0" err="1"/>
                <a:t>VentilationSystem</a:t>
              </a:r>
              <a:r>
                <a:rPr lang="en-US" dirty="0"/>
                <a:t> to internal variable</a:t>
              </a:r>
            </a:p>
          </p:txBody>
        </p:sp>
      </p:grpSp>
      <p:pic>
        <p:nvPicPr>
          <p:cNvPr id="3" name="Picture 2">
            <a:extLst>
              <a:ext uri="{FF2B5EF4-FFF2-40B4-BE49-F238E27FC236}">
                <a16:creationId xmlns:a16="http://schemas.microsoft.com/office/drawing/2014/main" id="{75A04A33-AFD0-A63D-EF2B-BC92454593C6}"/>
              </a:ext>
            </a:extLst>
          </p:cNvPr>
          <p:cNvPicPr>
            <a:picLocks noChangeAspect="1"/>
          </p:cNvPicPr>
          <p:nvPr/>
        </p:nvPicPr>
        <p:blipFill>
          <a:blip r:embed="rId3"/>
          <a:stretch>
            <a:fillRect/>
          </a:stretch>
        </p:blipFill>
        <p:spPr>
          <a:xfrm>
            <a:off x="367200" y="1259278"/>
            <a:ext cx="6077798" cy="4706007"/>
          </a:xfrm>
          <a:prstGeom prst="rect">
            <a:avLst/>
          </a:prstGeom>
        </p:spPr>
      </p:pic>
    </p:spTree>
    <p:extLst>
      <p:ext uri="{BB962C8B-B14F-4D97-AF65-F5344CB8AC3E}">
        <p14:creationId xmlns:p14="http://schemas.microsoft.com/office/powerpoint/2010/main" val="1928759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DFD9E-CAA8-ED2E-E1D5-16534EC668D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F27BC05-68AC-396E-AC45-FBD7CBC5F8FD}"/>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9761A09-A373-4268-5BC6-88A53F09C902}"/>
              </a:ext>
            </a:extLst>
          </p:cNvPr>
          <p:cNvSpPr>
            <a:spLocks noGrp="1"/>
          </p:cNvSpPr>
          <p:nvPr>
            <p:ph type="sldNum" sz="quarter" idx="49"/>
          </p:nvPr>
        </p:nvSpPr>
        <p:spPr/>
        <p:txBody>
          <a:bodyPr/>
          <a:lstStyle/>
          <a:p>
            <a:fld id="{13ED48F5-3B9B-4833-A282-D905B38B079F}" type="slidenum">
              <a:rPr lang="de-DE" smtClean="0"/>
              <a:pPr/>
              <a:t>46</a:t>
            </a:fld>
            <a:endParaRPr lang="de-DE"/>
          </a:p>
        </p:txBody>
      </p:sp>
      <p:sp>
        <p:nvSpPr>
          <p:cNvPr id="21" name="Titel 20">
            <a:extLst>
              <a:ext uri="{FF2B5EF4-FFF2-40B4-BE49-F238E27FC236}">
                <a16:creationId xmlns:a16="http://schemas.microsoft.com/office/drawing/2014/main" id="{58B8FCB7-087F-A66F-D432-16E939C11D92}"/>
              </a:ext>
            </a:extLst>
          </p:cNvPr>
          <p:cNvSpPr>
            <a:spLocks noGrp="1"/>
          </p:cNvSpPr>
          <p:nvPr>
            <p:ph type="title"/>
          </p:nvPr>
        </p:nvSpPr>
        <p:spPr/>
        <p:txBody>
          <a:bodyPr/>
          <a:lstStyle/>
          <a:p>
            <a:r>
              <a:rPr lang="de-DE" dirty="0"/>
              <a:t>Global IO assigment – VAR_CONFIG (Step 13)</a:t>
            </a:r>
          </a:p>
        </p:txBody>
      </p:sp>
      <p:sp>
        <p:nvSpPr>
          <p:cNvPr id="35" name="Textplatzhalter 34">
            <a:extLst>
              <a:ext uri="{FF2B5EF4-FFF2-40B4-BE49-F238E27FC236}">
                <a16:creationId xmlns:a16="http://schemas.microsoft.com/office/drawing/2014/main" id="{C00A5FA9-543A-3E99-C7FC-95878E82D7C4}"/>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320C54FE-1F05-F9D1-B0C4-B17EFA035CCE}"/>
              </a:ext>
            </a:extLst>
          </p:cNvPr>
          <p:cNvGrpSpPr/>
          <p:nvPr/>
        </p:nvGrpSpPr>
        <p:grpSpPr>
          <a:xfrm>
            <a:off x="6096000" y="1475890"/>
            <a:ext cx="5111496" cy="4888646"/>
            <a:chOff x="4314396" y="1525589"/>
            <a:chExt cx="3562878" cy="2132240"/>
          </a:xfrm>
        </p:grpSpPr>
        <p:sp>
          <p:nvSpPr>
            <p:cNvPr id="40" name="Textplatzhalter 4">
              <a:extLst>
                <a:ext uri="{FF2B5EF4-FFF2-40B4-BE49-F238E27FC236}">
                  <a16:creationId xmlns:a16="http://schemas.microsoft.com/office/drawing/2014/main" id="{84F96EAC-5C78-9A64-518A-4BA0C01749F4}"/>
                </a:ext>
              </a:extLst>
            </p:cNvPr>
            <p:cNvSpPr txBox="1">
              <a:spLocks/>
            </p:cNvSpPr>
            <p:nvPr/>
          </p:nvSpPr>
          <p:spPr>
            <a:xfrm>
              <a:off x="4466951" y="1917547"/>
              <a:ext cx="3359747" cy="13483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a:t>
              </a:r>
              <a:r>
                <a:rPr lang="en-US" sz="1800" dirty="0" err="1"/>
                <a:t>Gloval</a:t>
              </a:r>
              <a:r>
                <a:rPr lang="en-US" sz="1800" dirty="0"/>
                <a:t> Variable list named </a:t>
              </a:r>
              <a:r>
                <a:rPr lang="en-US" sz="1800" dirty="0" err="1"/>
                <a:t>IOConfiguration</a:t>
              </a:r>
              <a:endParaRPr lang="en-US" sz="1800" dirty="0"/>
            </a:p>
            <a:p>
              <a:pPr marL="285750" indent="-285750">
                <a:buFont typeface="Arial" panose="020B0604020202020204" pitchFamily="34" charset="0"/>
                <a:buChar char="•"/>
              </a:pPr>
              <a:r>
                <a:rPr lang="en-US" sz="1800" dirty="0"/>
                <a:t>Change type of </a:t>
              </a:r>
              <a:r>
                <a:rPr lang="en-US" sz="1800" dirty="0" err="1"/>
                <a:t>xVentilation</a:t>
              </a:r>
              <a:r>
                <a:rPr lang="en-US" sz="1800" dirty="0"/>
                <a:t> output to %Q* : BOOL;</a:t>
              </a:r>
            </a:p>
            <a:p>
              <a:pPr marL="285750" indent="-285750">
                <a:buFont typeface="Arial" panose="020B0604020202020204" pitchFamily="34" charset="0"/>
                <a:buChar char="•"/>
              </a:pPr>
              <a:r>
                <a:rPr lang="en-US" sz="1800" dirty="0"/>
                <a:t>There is a BUG!!! on PLCDesigner!!!</a:t>
              </a:r>
            </a:p>
            <a:p>
              <a:pPr marL="285750" indent="-285750">
                <a:buFont typeface="Arial" panose="020B0604020202020204" pitchFamily="34" charset="0"/>
                <a:buChar char="•"/>
              </a:pPr>
              <a:r>
                <a:rPr lang="en-US" sz="1800" dirty="0"/>
                <a:t>Go to TOOLS menu, option Customize</a:t>
              </a:r>
            </a:p>
            <a:p>
              <a:pPr marL="285750" indent="-285750">
                <a:buFont typeface="Arial" panose="020B0604020202020204" pitchFamily="34" charset="0"/>
                <a:buChar char="•"/>
              </a:pPr>
              <a:r>
                <a:rPr lang="en-US" sz="1800" dirty="0"/>
                <a:t>Select any empty space in Build menu</a:t>
              </a:r>
            </a:p>
            <a:p>
              <a:pPr marL="285750" indent="-285750">
                <a:buFont typeface="Arial" panose="020B0604020202020204" pitchFamily="34" charset="0"/>
                <a:buChar char="•"/>
              </a:pPr>
              <a:r>
                <a:rPr lang="en-US" sz="1800" dirty="0"/>
                <a:t>Click Add Command… button and from GVL Commands select “Add All Instance Paths”</a:t>
              </a:r>
            </a:p>
          </p:txBody>
        </p:sp>
        <p:sp>
          <p:nvSpPr>
            <p:cNvPr id="41" name="Rechteck 40">
              <a:extLst>
                <a:ext uri="{FF2B5EF4-FFF2-40B4-BE49-F238E27FC236}">
                  <a16:creationId xmlns:a16="http://schemas.microsoft.com/office/drawing/2014/main" id="{A6567D65-78B3-FBBE-7B56-4CB44689016D}"/>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A6A4243F-2168-FDA9-C5FC-6D041DEEA58A}"/>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Global assignment of IOS</a:t>
              </a:r>
            </a:p>
          </p:txBody>
        </p:sp>
      </p:grpSp>
      <p:pic>
        <p:nvPicPr>
          <p:cNvPr id="6" name="Picture 5">
            <a:extLst>
              <a:ext uri="{FF2B5EF4-FFF2-40B4-BE49-F238E27FC236}">
                <a16:creationId xmlns:a16="http://schemas.microsoft.com/office/drawing/2014/main" id="{2247204D-3E7C-A889-431E-72E58AD7AB47}"/>
              </a:ext>
            </a:extLst>
          </p:cNvPr>
          <p:cNvPicPr>
            <a:picLocks noChangeAspect="1"/>
          </p:cNvPicPr>
          <p:nvPr/>
        </p:nvPicPr>
        <p:blipFill>
          <a:blip r:embed="rId3"/>
          <a:stretch>
            <a:fillRect/>
          </a:stretch>
        </p:blipFill>
        <p:spPr>
          <a:xfrm>
            <a:off x="386640" y="1227042"/>
            <a:ext cx="4843727" cy="5137494"/>
          </a:xfrm>
          <a:prstGeom prst="rect">
            <a:avLst/>
          </a:prstGeom>
        </p:spPr>
      </p:pic>
    </p:spTree>
    <p:extLst>
      <p:ext uri="{BB962C8B-B14F-4D97-AF65-F5344CB8AC3E}">
        <p14:creationId xmlns:p14="http://schemas.microsoft.com/office/powerpoint/2010/main" val="23003968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A0A5E4-3BDE-45C4-596A-4BCE426E14D8}"/>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3A067A6-FEDA-0C2B-F5D5-953E9DAFCE43}"/>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9BCD124E-8470-DD8D-BE5A-6FD477F12DC2}"/>
              </a:ext>
            </a:extLst>
          </p:cNvPr>
          <p:cNvSpPr>
            <a:spLocks noGrp="1"/>
          </p:cNvSpPr>
          <p:nvPr>
            <p:ph type="sldNum" sz="quarter" idx="49"/>
          </p:nvPr>
        </p:nvSpPr>
        <p:spPr/>
        <p:txBody>
          <a:bodyPr/>
          <a:lstStyle/>
          <a:p>
            <a:fld id="{13ED48F5-3B9B-4833-A282-D905B38B079F}" type="slidenum">
              <a:rPr lang="de-DE" smtClean="0"/>
              <a:pPr/>
              <a:t>47</a:t>
            </a:fld>
            <a:endParaRPr lang="de-DE"/>
          </a:p>
        </p:txBody>
      </p:sp>
      <p:sp>
        <p:nvSpPr>
          <p:cNvPr id="21" name="Titel 20">
            <a:extLst>
              <a:ext uri="{FF2B5EF4-FFF2-40B4-BE49-F238E27FC236}">
                <a16:creationId xmlns:a16="http://schemas.microsoft.com/office/drawing/2014/main" id="{AB326E2C-D374-9768-3826-DC4827CC0F81}"/>
              </a:ext>
            </a:extLst>
          </p:cNvPr>
          <p:cNvSpPr>
            <a:spLocks noGrp="1"/>
          </p:cNvSpPr>
          <p:nvPr>
            <p:ph type="title"/>
          </p:nvPr>
        </p:nvSpPr>
        <p:spPr/>
        <p:txBody>
          <a:bodyPr/>
          <a:lstStyle/>
          <a:p>
            <a:r>
              <a:rPr lang="de-DE" dirty="0"/>
              <a:t>Global IO assigment – VAR_CONFIG (Step 13)</a:t>
            </a:r>
          </a:p>
        </p:txBody>
      </p:sp>
      <p:sp>
        <p:nvSpPr>
          <p:cNvPr id="35" name="Textplatzhalter 34">
            <a:extLst>
              <a:ext uri="{FF2B5EF4-FFF2-40B4-BE49-F238E27FC236}">
                <a16:creationId xmlns:a16="http://schemas.microsoft.com/office/drawing/2014/main" id="{B3774570-3097-EF1A-8B01-3549CDABB948}"/>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CA37825-16D3-609C-FB25-EECDF9146925}"/>
              </a:ext>
            </a:extLst>
          </p:cNvPr>
          <p:cNvGrpSpPr/>
          <p:nvPr/>
        </p:nvGrpSpPr>
        <p:grpSpPr>
          <a:xfrm>
            <a:off x="6489192" y="1376106"/>
            <a:ext cx="5111496" cy="4888646"/>
            <a:chOff x="4314396" y="1525589"/>
            <a:chExt cx="3562878" cy="2132240"/>
          </a:xfrm>
        </p:grpSpPr>
        <p:sp>
          <p:nvSpPr>
            <p:cNvPr id="40" name="Textplatzhalter 4">
              <a:extLst>
                <a:ext uri="{FF2B5EF4-FFF2-40B4-BE49-F238E27FC236}">
                  <a16:creationId xmlns:a16="http://schemas.microsoft.com/office/drawing/2014/main" id="{61F418D9-6647-CE31-8AF5-21DE709346EB}"/>
                </a:ext>
              </a:extLst>
            </p:cNvPr>
            <p:cNvSpPr txBox="1">
              <a:spLocks/>
            </p:cNvSpPr>
            <p:nvPr/>
          </p:nvSpPr>
          <p:spPr>
            <a:xfrm>
              <a:off x="4466951" y="1917547"/>
              <a:ext cx="3359747" cy="134832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Open </a:t>
              </a:r>
              <a:r>
                <a:rPr lang="en-US" sz="1800" dirty="0" err="1"/>
                <a:t>IOConfiguration</a:t>
              </a:r>
              <a:r>
                <a:rPr lang="en-US" sz="1800" dirty="0"/>
                <a:t> GVL list</a:t>
              </a:r>
            </a:p>
            <a:p>
              <a:pPr marL="285750" indent="-285750">
                <a:buFont typeface="Arial" panose="020B0604020202020204" pitchFamily="34" charset="0"/>
                <a:buChar char="•"/>
              </a:pPr>
              <a:r>
                <a:rPr lang="en-US" sz="1800" dirty="0"/>
                <a:t>Build your project (F11). </a:t>
              </a:r>
              <a:r>
                <a:rPr lang="en-US" sz="1800" u="sng" dirty="0"/>
                <a:t>Not Build All!!!! </a:t>
              </a:r>
              <a:r>
                <a:rPr lang="en-US" sz="1800" dirty="0"/>
                <a:t>If you select Build All or the button you will get errors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Go to Build menu and select “Add All Instance Paths”</a:t>
              </a:r>
            </a:p>
            <a:p>
              <a:pPr marL="285750" indent="-285750">
                <a:buFont typeface="Arial" panose="020B0604020202020204" pitchFamily="34" charset="0"/>
                <a:buChar char="•"/>
              </a:pPr>
              <a:r>
                <a:rPr lang="en-US" sz="1800" dirty="0"/>
                <a:t>Assign the %QX1.0 to your output</a:t>
              </a:r>
            </a:p>
          </p:txBody>
        </p:sp>
        <p:sp>
          <p:nvSpPr>
            <p:cNvPr id="41" name="Rechteck 40">
              <a:extLst>
                <a:ext uri="{FF2B5EF4-FFF2-40B4-BE49-F238E27FC236}">
                  <a16:creationId xmlns:a16="http://schemas.microsoft.com/office/drawing/2014/main" id="{C02718B8-7BB3-C34A-825F-D000A6A5C06D}"/>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4A6EFB5F-71C6-8E5F-EA0A-124F0E971E70}"/>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Global assignment of IOS</a:t>
              </a:r>
            </a:p>
          </p:txBody>
        </p:sp>
      </p:grpSp>
      <p:pic>
        <p:nvPicPr>
          <p:cNvPr id="3" name="Picture 2">
            <a:extLst>
              <a:ext uri="{FF2B5EF4-FFF2-40B4-BE49-F238E27FC236}">
                <a16:creationId xmlns:a16="http://schemas.microsoft.com/office/drawing/2014/main" id="{6530F0F5-D07C-41B8-DD75-693EFAD8550B}"/>
              </a:ext>
            </a:extLst>
          </p:cNvPr>
          <p:cNvPicPr>
            <a:picLocks noChangeAspect="1"/>
          </p:cNvPicPr>
          <p:nvPr/>
        </p:nvPicPr>
        <p:blipFill>
          <a:blip r:embed="rId3"/>
          <a:stretch>
            <a:fillRect/>
          </a:stretch>
        </p:blipFill>
        <p:spPr>
          <a:xfrm>
            <a:off x="9499092" y="3086052"/>
            <a:ext cx="447737" cy="342948"/>
          </a:xfrm>
          <a:prstGeom prst="rect">
            <a:avLst/>
          </a:prstGeom>
        </p:spPr>
      </p:pic>
      <p:pic>
        <p:nvPicPr>
          <p:cNvPr id="8" name="Picture 7">
            <a:extLst>
              <a:ext uri="{FF2B5EF4-FFF2-40B4-BE49-F238E27FC236}">
                <a16:creationId xmlns:a16="http://schemas.microsoft.com/office/drawing/2014/main" id="{6DE639BD-401F-886D-9FE1-30F11B243498}"/>
              </a:ext>
            </a:extLst>
          </p:cNvPr>
          <p:cNvPicPr>
            <a:picLocks noChangeAspect="1"/>
          </p:cNvPicPr>
          <p:nvPr/>
        </p:nvPicPr>
        <p:blipFill>
          <a:blip r:embed="rId4"/>
          <a:stretch>
            <a:fillRect/>
          </a:stretch>
        </p:blipFill>
        <p:spPr>
          <a:xfrm>
            <a:off x="113465" y="1847629"/>
            <a:ext cx="5982535" cy="1409897"/>
          </a:xfrm>
          <a:prstGeom prst="rect">
            <a:avLst/>
          </a:prstGeom>
        </p:spPr>
      </p:pic>
      <p:pic>
        <p:nvPicPr>
          <p:cNvPr id="12" name="Picture 11">
            <a:extLst>
              <a:ext uri="{FF2B5EF4-FFF2-40B4-BE49-F238E27FC236}">
                <a16:creationId xmlns:a16="http://schemas.microsoft.com/office/drawing/2014/main" id="{D6F7B880-DB8C-329B-992F-0116AD1CB86B}"/>
              </a:ext>
            </a:extLst>
          </p:cNvPr>
          <p:cNvPicPr>
            <a:picLocks noChangeAspect="1"/>
          </p:cNvPicPr>
          <p:nvPr/>
        </p:nvPicPr>
        <p:blipFill>
          <a:blip r:embed="rId5"/>
          <a:stretch>
            <a:fillRect/>
          </a:stretch>
        </p:blipFill>
        <p:spPr>
          <a:xfrm>
            <a:off x="183600" y="3705072"/>
            <a:ext cx="5925377" cy="1495634"/>
          </a:xfrm>
          <a:prstGeom prst="rect">
            <a:avLst/>
          </a:prstGeom>
        </p:spPr>
      </p:pic>
    </p:spTree>
    <p:extLst>
      <p:ext uri="{BB962C8B-B14F-4D97-AF65-F5344CB8AC3E}">
        <p14:creationId xmlns:p14="http://schemas.microsoft.com/office/powerpoint/2010/main" val="34804834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379E5-3279-D63C-AFA5-7D4E791CE233}"/>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CD0A724-66B1-3855-FE6A-31A04B42C4DD}"/>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15327AE-35B0-3A6A-5FB1-9C5ECBBEC2CC}"/>
              </a:ext>
            </a:extLst>
          </p:cNvPr>
          <p:cNvSpPr>
            <a:spLocks noGrp="1"/>
          </p:cNvSpPr>
          <p:nvPr>
            <p:ph type="sldNum" sz="quarter" idx="49"/>
          </p:nvPr>
        </p:nvSpPr>
        <p:spPr/>
        <p:txBody>
          <a:bodyPr/>
          <a:lstStyle/>
          <a:p>
            <a:fld id="{13ED48F5-3B9B-4833-A282-D905B38B079F}" type="slidenum">
              <a:rPr lang="de-DE" smtClean="0"/>
              <a:pPr/>
              <a:t>48</a:t>
            </a:fld>
            <a:endParaRPr lang="de-DE"/>
          </a:p>
        </p:txBody>
      </p:sp>
      <p:sp>
        <p:nvSpPr>
          <p:cNvPr id="21" name="Titel 20">
            <a:extLst>
              <a:ext uri="{FF2B5EF4-FFF2-40B4-BE49-F238E27FC236}">
                <a16:creationId xmlns:a16="http://schemas.microsoft.com/office/drawing/2014/main" id="{50131DA4-CE95-1101-C32C-749B16CFD0F3}"/>
              </a:ext>
            </a:extLst>
          </p:cNvPr>
          <p:cNvSpPr>
            <a:spLocks noGrp="1"/>
          </p:cNvSpPr>
          <p:nvPr>
            <p:ph type="title"/>
          </p:nvPr>
        </p:nvSpPr>
        <p:spPr/>
        <p:txBody>
          <a:bodyPr/>
          <a:lstStyle/>
          <a:p>
            <a:r>
              <a:rPr lang="de-DE" dirty="0"/>
              <a:t>Interfaces (Step 14)</a:t>
            </a:r>
          </a:p>
        </p:txBody>
      </p:sp>
      <p:sp>
        <p:nvSpPr>
          <p:cNvPr id="35" name="Textplatzhalter 34">
            <a:extLst>
              <a:ext uri="{FF2B5EF4-FFF2-40B4-BE49-F238E27FC236}">
                <a16:creationId xmlns:a16="http://schemas.microsoft.com/office/drawing/2014/main" id="{C2D855EC-DEBC-50DA-E120-136196177436}"/>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60A2C4EC-4E5D-6858-444C-DAD0F254D447}"/>
              </a:ext>
            </a:extLst>
          </p:cNvPr>
          <p:cNvGrpSpPr/>
          <p:nvPr/>
        </p:nvGrpSpPr>
        <p:grpSpPr>
          <a:xfrm>
            <a:off x="6469380" y="684178"/>
            <a:ext cx="5111496" cy="5363022"/>
            <a:chOff x="4314396" y="1525589"/>
            <a:chExt cx="3562878" cy="2132240"/>
          </a:xfrm>
        </p:grpSpPr>
        <p:sp>
          <p:nvSpPr>
            <p:cNvPr id="40" name="Textplatzhalter 4">
              <a:extLst>
                <a:ext uri="{FF2B5EF4-FFF2-40B4-BE49-F238E27FC236}">
                  <a16:creationId xmlns:a16="http://schemas.microsoft.com/office/drawing/2014/main" id="{4E33850F-E68F-96AF-3EEF-3C6A21377DFC}"/>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We want to generate a generic code for every kind of </a:t>
              </a:r>
              <a:r>
                <a:rPr lang="en-US" sz="1800" dirty="0" err="1"/>
                <a:t>FillingStations</a:t>
              </a:r>
              <a:r>
                <a:rPr lang="en-US" sz="1800" dirty="0"/>
                <a:t> (pneumatic, electric, </a:t>
              </a:r>
              <a:r>
                <a:rPr lang="en-US" sz="1800" dirty="0" err="1"/>
                <a:t>etc</a:t>
              </a:r>
              <a:r>
                <a:rPr lang="en-US" sz="1800" dirty="0"/>
                <a:t>…)</a:t>
              </a:r>
            </a:p>
            <a:p>
              <a:pPr marL="285750" indent="-285750">
                <a:buFont typeface="Arial" panose="020B0604020202020204" pitchFamily="34" charset="0"/>
                <a:buChar char="•"/>
              </a:pPr>
              <a:r>
                <a:rPr lang="en-US" sz="1800" dirty="0"/>
                <a:t>For this, generate an Interface named </a:t>
              </a:r>
              <a:r>
                <a:rPr lang="en-US" sz="1800" dirty="0" err="1"/>
                <a:t>iFillingStation</a:t>
              </a:r>
              <a:endParaRPr lang="en-US" sz="1800" dirty="0"/>
            </a:p>
            <a:p>
              <a:pPr marL="285750" indent="-285750">
                <a:buFont typeface="Arial" panose="020B0604020202020204" pitchFamily="34" charset="0"/>
                <a:buChar char="•"/>
              </a:pPr>
              <a:r>
                <a:rPr lang="en-US" sz="1800" dirty="0"/>
                <a:t>The interface is the prototype for all Methods and Properties all </a:t>
              </a:r>
              <a:r>
                <a:rPr lang="en-US" sz="1800" dirty="0" err="1"/>
                <a:t>FillingStation</a:t>
              </a:r>
              <a:r>
                <a:rPr lang="en-US" sz="1800" dirty="0"/>
                <a:t> </a:t>
              </a:r>
              <a:r>
                <a:rPr lang="en-US" sz="1800" u="sng" dirty="0"/>
                <a:t>must</a:t>
              </a:r>
              <a:r>
                <a:rPr lang="en-US" sz="1800" dirty="0"/>
                <a:t> have</a:t>
              </a:r>
            </a:p>
            <a:p>
              <a:pPr marL="285750" indent="-285750">
                <a:buFont typeface="Arial" panose="020B0604020202020204" pitchFamily="34" charset="0"/>
                <a:buChar char="•"/>
              </a:pPr>
              <a:r>
                <a:rPr lang="en-US" sz="1800" dirty="0"/>
                <a:t>Method Fill will have input </a:t>
              </a:r>
              <a:r>
                <a:rPr lang="en-US" sz="1800" dirty="0" err="1"/>
                <a:t>xExecute</a:t>
              </a:r>
              <a:endParaRPr lang="en-US" sz="1800" dirty="0"/>
            </a:p>
            <a:p>
              <a:pPr marL="285750" indent="-285750">
                <a:buFont typeface="Arial" panose="020B0604020202020204" pitchFamily="34" charset="0"/>
                <a:buChar char="•"/>
              </a:pPr>
              <a:r>
                <a:rPr lang="en-US" sz="1800" dirty="0" err="1"/>
                <a:t>FillProcessFinished</a:t>
              </a:r>
              <a:r>
                <a:rPr lang="en-US" sz="1800" dirty="0"/>
                <a:t>, READ_ONLY, type BOOL</a:t>
              </a:r>
            </a:p>
            <a:p>
              <a:pPr marL="285750" indent="-285750">
                <a:buFont typeface="Arial" panose="020B0604020202020204" pitchFamily="34" charset="0"/>
                <a:buChar char="•"/>
              </a:pPr>
              <a:r>
                <a:rPr lang="en-US" sz="1800" dirty="0"/>
                <a:t>Volume, WRITE_ONLY, type LREAL</a:t>
              </a:r>
            </a:p>
            <a:p>
              <a:pPr marL="285750" indent="-285750">
                <a:buFont typeface="Arial" panose="020B0604020202020204" pitchFamily="34" charset="0"/>
                <a:buChar char="•"/>
              </a:pPr>
              <a:r>
                <a:rPr lang="en-US" sz="1800" dirty="0"/>
                <a:t>Generate a variable </a:t>
              </a:r>
              <a:r>
                <a:rPr lang="en-US" sz="1800" dirty="0" err="1"/>
                <a:t>FillingStations</a:t>
              </a:r>
              <a:r>
                <a:rPr lang="en-US" sz="1800" dirty="0"/>
                <a:t> Array[1..5] of </a:t>
              </a:r>
              <a:r>
                <a:rPr lang="en-US" sz="1800" dirty="0" err="1"/>
                <a:t>iFillingStation</a:t>
              </a:r>
              <a:r>
                <a:rPr lang="en-US" sz="1800" dirty="0"/>
                <a:t> on </a:t>
              </a:r>
              <a:r>
                <a:rPr lang="en-US" sz="1800" dirty="0" err="1"/>
                <a:t>ClassFillingMachine</a:t>
              </a:r>
              <a:endParaRPr lang="en-US" sz="1800" dirty="0"/>
            </a:p>
            <a:p>
              <a:pPr marL="285750" indent="-285750">
                <a:buFont typeface="Arial" panose="020B0604020202020204" pitchFamily="34" charset="0"/>
                <a:buChar char="•"/>
              </a:pPr>
              <a:r>
                <a:rPr lang="en-US" sz="1800" dirty="0"/>
                <a:t>For testing, add Volumes variable as Array[1..5] of LREAL</a:t>
              </a:r>
            </a:p>
            <a:p>
              <a:pPr marL="285750" indent="-285750">
                <a:buFont typeface="Arial" panose="020B0604020202020204" pitchFamily="34" charset="0"/>
                <a:buChar char="•"/>
              </a:pPr>
              <a:r>
                <a:rPr lang="en-US" sz="1800" dirty="0"/>
                <a:t>Open Step14!!</a:t>
              </a:r>
            </a:p>
          </p:txBody>
        </p:sp>
        <p:sp>
          <p:nvSpPr>
            <p:cNvPr id="41" name="Rechteck 40">
              <a:extLst>
                <a:ext uri="{FF2B5EF4-FFF2-40B4-BE49-F238E27FC236}">
                  <a16:creationId xmlns:a16="http://schemas.microsoft.com/office/drawing/2014/main" id="{DE92C2A9-0B80-90C1-DBE7-DB74A3689C55}"/>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9F62B764-3FD3-0F32-F9FA-49A32054ED3A}"/>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a:t>
              </a:r>
            </a:p>
          </p:txBody>
        </p:sp>
      </p:grpSp>
      <p:pic>
        <p:nvPicPr>
          <p:cNvPr id="6" name="Picture 5">
            <a:extLst>
              <a:ext uri="{FF2B5EF4-FFF2-40B4-BE49-F238E27FC236}">
                <a16:creationId xmlns:a16="http://schemas.microsoft.com/office/drawing/2014/main" id="{51EAA148-96BB-1086-0B46-86F669B1B975}"/>
              </a:ext>
            </a:extLst>
          </p:cNvPr>
          <p:cNvPicPr>
            <a:picLocks noChangeAspect="1"/>
          </p:cNvPicPr>
          <p:nvPr/>
        </p:nvPicPr>
        <p:blipFill>
          <a:blip r:embed="rId3"/>
          <a:stretch>
            <a:fillRect/>
          </a:stretch>
        </p:blipFill>
        <p:spPr>
          <a:xfrm>
            <a:off x="591312" y="1376106"/>
            <a:ext cx="3279013" cy="2613224"/>
          </a:xfrm>
          <a:prstGeom prst="rect">
            <a:avLst/>
          </a:prstGeom>
        </p:spPr>
      </p:pic>
    </p:spTree>
    <p:extLst>
      <p:ext uri="{BB962C8B-B14F-4D97-AF65-F5344CB8AC3E}">
        <p14:creationId xmlns:p14="http://schemas.microsoft.com/office/powerpoint/2010/main" val="26167360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8B585-8C37-2745-68F2-5397D7A9F2AF}"/>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9C1946B-96C1-7F4E-9551-BAB8F4B5C3FC}"/>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4D1FEF8-3904-D8EE-0CF5-A954C000C8C6}"/>
              </a:ext>
            </a:extLst>
          </p:cNvPr>
          <p:cNvSpPr>
            <a:spLocks noGrp="1"/>
          </p:cNvSpPr>
          <p:nvPr>
            <p:ph type="sldNum" sz="quarter" idx="49"/>
          </p:nvPr>
        </p:nvSpPr>
        <p:spPr/>
        <p:txBody>
          <a:bodyPr/>
          <a:lstStyle/>
          <a:p>
            <a:fld id="{13ED48F5-3B9B-4833-A282-D905B38B079F}" type="slidenum">
              <a:rPr lang="de-DE" smtClean="0"/>
              <a:pPr/>
              <a:t>49</a:t>
            </a:fld>
            <a:endParaRPr lang="de-DE"/>
          </a:p>
        </p:txBody>
      </p:sp>
      <p:sp>
        <p:nvSpPr>
          <p:cNvPr id="21" name="Titel 20">
            <a:extLst>
              <a:ext uri="{FF2B5EF4-FFF2-40B4-BE49-F238E27FC236}">
                <a16:creationId xmlns:a16="http://schemas.microsoft.com/office/drawing/2014/main" id="{1E3E1EB6-9339-AC0F-9459-D0406A85293C}"/>
              </a:ext>
            </a:extLst>
          </p:cNvPr>
          <p:cNvSpPr>
            <a:spLocks noGrp="1"/>
          </p:cNvSpPr>
          <p:nvPr>
            <p:ph type="title"/>
          </p:nvPr>
        </p:nvSpPr>
        <p:spPr/>
        <p:txBody>
          <a:bodyPr/>
          <a:lstStyle/>
          <a:p>
            <a:r>
              <a:rPr lang="de-DE" dirty="0"/>
              <a:t>Interfaces - ElectricFiller (Step 15)</a:t>
            </a:r>
          </a:p>
        </p:txBody>
      </p:sp>
      <p:sp>
        <p:nvSpPr>
          <p:cNvPr id="35" name="Textplatzhalter 34">
            <a:extLst>
              <a:ext uri="{FF2B5EF4-FFF2-40B4-BE49-F238E27FC236}">
                <a16:creationId xmlns:a16="http://schemas.microsoft.com/office/drawing/2014/main" id="{9938C6F7-1A4E-B0F6-D201-6FCF257202A2}"/>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A09DECDE-CE72-78DB-9C7E-D13F9BDE62A0}"/>
              </a:ext>
            </a:extLst>
          </p:cNvPr>
          <p:cNvGrpSpPr/>
          <p:nvPr/>
        </p:nvGrpSpPr>
        <p:grpSpPr>
          <a:xfrm>
            <a:off x="6469380" y="684178"/>
            <a:ext cx="5111496" cy="5363022"/>
            <a:chOff x="4314396" y="1525589"/>
            <a:chExt cx="3562878" cy="2132240"/>
          </a:xfrm>
        </p:grpSpPr>
        <p:sp>
          <p:nvSpPr>
            <p:cNvPr id="40" name="Textplatzhalter 4">
              <a:extLst>
                <a:ext uri="{FF2B5EF4-FFF2-40B4-BE49-F238E27FC236}">
                  <a16:creationId xmlns:a16="http://schemas.microsoft.com/office/drawing/2014/main" id="{6C5BA836-E6C5-F006-D94C-56CFADFDC4A0}"/>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We will generate our first type of Filling Station. It will be the </a:t>
              </a:r>
              <a:r>
                <a:rPr lang="en-US" sz="1800" dirty="0" err="1"/>
                <a:t>ElectricFiller</a:t>
              </a:r>
              <a:endParaRPr lang="en-US" sz="1800" dirty="0"/>
            </a:p>
            <a:p>
              <a:pPr marL="285750" indent="-285750">
                <a:buFont typeface="Arial" panose="020B0604020202020204" pitchFamily="34" charset="0"/>
                <a:buChar char="•"/>
              </a:pPr>
              <a:r>
                <a:rPr lang="en-US" sz="1800" dirty="0"/>
                <a:t>Generate folder 04_ElectricFiller</a:t>
              </a:r>
            </a:p>
            <a:p>
              <a:pPr marL="285750" indent="-285750">
                <a:buFont typeface="Arial" panose="020B0604020202020204" pitchFamily="34" charset="0"/>
                <a:buChar char="•"/>
              </a:pPr>
              <a:r>
                <a:rPr lang="en-US" sz="1800" dirty="0"/>
                <a:t>Generate </a:t>
              </a:r>
              <a:r>
                <a:rPr lang="en-US" sz="1800" dirty="0" err="1"/>
                <a:t>ClassElectricFiller</a:t>
              </a:r>
              <a:r>
                <a:rPr lang="en-US" sz="1800" dirty="0"/>
                <a:t>. The </a:t>
              </a:r>
              <a:r>
                <a:rPr lang="en-US" sz="1800" dirty="0" err="1"/>
                <a:t>ElectricFiller</a:t>
              </a:r>
              <a:r>
                <a:rPr lang="en-US" sz="1800" dirty="0"/>
                <a:t> inherits from </a:t>
              </a:r>
              <a:r>
                <a:rPr lang="en-US" sz="1800" dirty="0" err="1"/>
                <a:t>PackMLBasicMotionBase</a:t>
              </a:r>
              <a:r>
                <a:rPr lang="en-US" sz="1800" dirty="0"/>
                <a:t> (it will control an AXIS in positioning mode) but also is a </a:t>
              </a:r>
              <a:r>
                <a:rPr lang="en-US" sz="1800" dirty="0" err="1"/>
                <a:t>FillingStation</a:t>
              </a:r>
              <a:r>
                <a:rPr lang="en-US" sz="1800" dirty="0"/>
                <a:t>, so it must </a:t>
              </a:r>
              <a:r>
                <a:rPr lang="en-US" sz="1800" u="sng" dirty="0"/>
                <a:t>IMPLEMENT</a:t>
              </a:r>
              <a:r>
                <a:rPr lang="en-US" sz="1800" dirty="0"/>
                <a:t> </a:t>
              </a:r>
              <a:r>
                <a:rPr lang="en-US" sz="1800" dirty="0" err="1"/>
                <a:t>iFillingStation</a:t>
              </a:r>
              <a:endParaRPr lang="en-US" sz="1800" dirty="0"/>
            </a:p>
            <a:p>
              <a:pPr marL="285750" indent="-285750">
                <a:buFont typeface="Arial" panose="020B0604020202020204" pitchFamily="34" charset="0"/>
                <a:buChar char="•"/>
              </a:pPr>
              <a:r>
                <a:rPr lang="en-US" sz="1800" dirty="0"/>
                <a:t>Delete all Methods for Production and Manual</a:t>
              </a:r>
            </a:p>
          </p:txBody>
        </p:sp>
        <p:sp>
          <p:nvSpPr>
            <p:cNvPr id="41" name="Rechteck 40">
              <a:extLst>
                <a:ext uri="{FF2B5EF4-FFF2-40B4-BE49-F238E27FC236}">
                  <a16:creationId xmlns:a16="http://schemas.microsoft.com/office/drawing/2014/main" id="{10058286-8A85-5C2D-FEC4-9B319605BA5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2F089DF-76A3-B8D2-AC15-8087B584A382}"/>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Electric Filler</a:t>
              </a:r>
            </a:p>
          </p:txBody>
        </p:sp>
      </p:grpSp>
      <p:pic>
        <p:nvPicPr>
          <p:cNvPr id="3" name="Picture 2">
            <a:extLst>
              <a:ext uri="{FF2B5EF4-FFF2-40B4-BE49-F238E27FC236}">
                <a16:creationId xmlns:a16="http://schemas.microsoft.com/office/drawing/2014/main" id="{7A89F36A-8480-433D-DEC5-D3AD562C9024}"/>
              </a:ext>
            </a:extLst>
          </p:cNvPr>
          <p:cNvPicPr>
            <a:picLocks noChangeAspect="1"/>
          </p:cNvPicPr>
          <p:nvPr/>
        </p:nvPicPr>
        <p:blipFill>
          <a:blip r:embed="rId3"/>
          <a:stretch>
            <a:fillRect/>
          </a:stretch>
        </p:blipFill>
        <p:spPr>
          <a:xfrm>
            <a:off x="836633" y="1100074"/>
            <a:ext cx="3241591" cy="5347240"/>
          </a:xfrm>
          <a:prstGeom prst="rect">
            <a:avLst/>
          </a:prstGeom>
        </p:spPr>
      </p:pic>
    </p:spTree>
    <p:extLst>
      <p:ext uri="{BB962C8B-B14F-4D97-AF65-F5344CB8AC3E}">
        <p14:creationId xmlns:p14="http://schemas.microsoft.com/office/powerpoint/2010/main" val="3300426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904CD3-68FB-41CE-87E4-7212262726FB}"/>
              </a:ext>
            </a:extLst>
          </p:cNvPr>
          <p:cNvSpPr>
            <a:spLocks noGrp="1"/>
          </p:cNvSpPr>
          <p:nvPr>
            <p:ph type="title"/>
          </p:nvPr>
        </p:nvSpPr>
        <p:spPr/>
        <p:txBody>
          <a:bodyPr/>
          <a:lstStyle/>
          <a:p>
            <a:r>
              <a:rPr lang="de-DE" dirty="0"/>
              <a:t>Example program</a:t>
            </a:r>
          </a:p>
        </p:txBody>
      </p:sp>
      <p:sp>
        <p:nvSpPr>
          <p:cNvPr id="3" name="Textplatzhalter 2">
            <a:extLst>
              <a:ext uri="{FF2B5EF4-FFF2-40B4-BE49-F238E27FC236}">
                <a16:creationId xmlns:a16="http://schemas.microsoft.com/office/drawing/2014/main" id="{7998D794-E086-4FB2-B189-752C676B1928}"/>
              </a:ext>
            </a:extLst>
          </p:cNvPr>
          <p:cNvSpPr>
            <a:spLocks noGrp="1"/>
          </p:cNvSpPr>
          <p:nvPr>
            <p:ph type="body" sz="quarter" idx="50"/>
          </p:nvPr>
        </p:nvSpPr>
        <p:spPr/>
        <p:txBody>
          <a:bodyPr/>
          <a:lstStyle/>
          <a:p>
            <a:r>
              <a:rPr lang="de-DE" dirty="0"/>
              <a:t>Object Oriented Programming</a:t>
            </a:r>
          </a:p>
        </p:txBody>
      </p:sp>
      <p:sp>
        <p:nvSpPr>
          <p:cNvPr id="4" name="Fußzeilenplatzhalter 3">
            <a:extLst>
              <a:ext uri="{FF2B5EF4-FFF2-40B4-BE49-F238E27FC236}">
                <a16:creationId xmlns:a16="http://schemas.microsoft.com/office/drawing/2014/main" id="{3B68D12F-C2F6-4D6D-B6F9-19E082E2BA9D}"/>
              </a:ext>
            </a:extLst>
          </p:cNvPr>
          <p:cNvSpPr>
            <a:spLocks noGrp="1"/>
          </p:cNvSpPr>
          <p:nvPr>
            <p:ph type="ftr" sz="quarter" idx="51"/>
          </p:nvPr>
        </p:nvSpPr>
        <p:spPr>
          <a:xfrm>
            <a:off x="1407689" y="6180557"/>
            <a:ext cx="4557600" cy="365125"/>
          </a:xfrm>
        </p:spPr>
        <p:txBody>
          <a:bodyPr/>
          <a:lstStyle/>
          <a:p>
            <a:r>
              <a:rPr lang="en-US" dirty="0"/>
              <a:t>Automation Academy OOP| March 2025 | Lenze | © Lenze</a:t>
            </a:r>
          </a:p>
        </p:txBody>
      </p:sp>
      <p:sp>
        <p:nvSpPr>
          <p:cNvPr id="5" name="Foliennummernplatzhalter 4">
            <a:extLst>
              <a:ext uri="{FF2B5EF4-FFF2-40B4-BE49-F238E27FC236}">
                <a16:creationId xmlns:a16="http://schemas.microsoft.com/office/drawing/2014/main" id="{6BA7FBEA-EF0B-43AE-A552-54E2285BECE1}"/>
              </a:ext>
            </a:extLst>
          </p:cNvPr>
          <p:cNvSpPr>
            <a:spLocks noGrp="1"/>
          </p:cNvSpPr>
          <p:nvPr>
            <p:ph type="sldNum" sz="quarter" idx="46"/>
          </p:nvPr>
        </p:nvSpPr>
        <p:spPr>
          <a:xfrm>
            <a:off x="885689" y="6098261"/>
            <a:ext cx="367200" cy="365125"/>
          </a:xfrm>
        </p:spPr>
        <p:txBody>
          <a:bodyPr/>
          <a:lstStyle/>
          <a:p>
            <a:fld id="{13ED48F5-3B9B-4833-A282-D905B38B079F}" type="slidenum">
              <a:rPr lang="de-DE" smtClean="0"/>
              <a:pPr/>
              <a:t>5</a:t>
            </a:fld>
            <a:endParaRPr lang="de-DE"/>
          </a:p>
        </p:txBody>
      </p:sp>
      <p:sp>
        <p:nvSpPr>
          <p:cNvPr id="12" name="Textplatzhalter 4">
            <a:extLst>
              <a:ext uri="{FF2B5EF4-FFF2-40B4-BE49-F238E27FC236}">
                <a16:creationId xmlns:a16="http://schemas.microsoft.com/office/drawing/2014/main" id="{E6D0C07F-7FE0-4E1F-B927-6D595D329E04}"/>
              </a:ext>
            </a:extLst>
          </p:cNvPr>
          <p:cNvSpPr txBox="1">
            <a:spLocks/>
          </p:cNvSpPr>
          <p:nvPr/>
        </p:nvSpPr>
        <p:spPr>
          <a:xfrm>
            <a:off x="416914" y="1284445"/>
            <a:ext cx="11479430" cy="984897"/>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0" dirty="0">
                <a:solidFill>
                  <a:schemeClr val="tx1"/>
                </a:solidFill>
                <a:ea typeface="Open Sans" panose="020B0606030504020204" pitchFamily="34" charset="0"/>
                <a:cs typeface="Open Sans" panose="020B0606030504020204" pitchFamily="34" charset="0"/>
              </a:rPr>
              <a:t>The target of the training is generating a filling machine with </a:t>
            </a:r>
            <a:r>
              <a:rPr lang="en-GB" u="sng" dirty="0">
                <a:solidFill>
                  <a:schemeClr val="tx1"/>
                </a:solidFill>
                <a:ea typeface="Open Sans" panose="020B0606030504020204" pitchFamily="34" charset="0"/>
                <a:cs typeface="Open Sans" panose="020B0606030504020204" pitchFamily="34" charset="0"/>
              </a:rPr>
              <a:t>fixed code (parametrizable)</a:t>
            </a:r>
            <a:r>
              <a:rPr lang="en-GB" dirty="0">
                <a:solidFill>
                  <a:schemeClr val="tx1"/>
                </a:solidFill>
                <a:ea typeface="Open Sans" panose="020B0606030504020204" pitchFamily="34" charset="0"/>
                <a:cs typeface="Open Sans" panose="020B0606030504020204" pitchFamily="34" charset="0"/>
              </a:rPr>
              <a:t> </a:t>
            </a:r>
            <a:r>
              <a:rPr lang="en-GB" b="0" dirty="0">
                <a:solidFill>
                  <a:schemeClr val="tx1"/>
                </a:solidFill>
                <a:ea typeface="Open Sans" panose="020B0606030504020204" pitchFamily="34" charset="0"/>
                <a:cs typeface="Open Sans" panose="020B0606030504020204" pitchFamily="34" charset="0"/>
              </a:rPr>
              <a:t>for one transfer conveyor and a </a:t>
            </a:r>
            <a:r>
              <a:rPr lang="en-GB" u="sng" dirty="0">
                <a:solidFill>
                  <a:schemeClr val="tx1"/>
                </a:solidFill>
                <a:ea typeface="Open Sans" panose="020B0606030504020204" pitchFamily="34" charset="0"/>
                <a:cs typeface="Open Sans" panose="020B0606030504020204" pitchFamily="34" charset="0"/>
              </a:rPr>
              <a:t>configurable</a:t>
            </a:r>
            <a:r>
              <a:rPr lang="en-GB" b="0" dirty="0">
                <a:solidFill>
                  <a:schemeClr val="tx1"/>
                </a:solidFill>
                <a:ea typeface="Open Sans" panose="020B0606030504020204" pitchFamily="34" charset="0"/>
                <a:cs typeface="Open Sans" panose="020B0606030504020204" pitchFamily="34" charset="0"/>
              </a:rPr>
              <a:t> number of independent fillers (from 1 to 5) of </a:t>
            </a:r>
            <a:r>
              <a:rPr lang="en-GB" u="sng" dirty="0">
                <a:solidFill>
                  <a:schemeClr val="tx1"/>
                </a:solidFill>
                <a:ea typeface="Open Sans" panose="020B0606030504020204" pitchFamily="34" charset="0"/>
                <a:cs typeface="Open Sans" panose="020B0606030504020204" pitchFamily="34" charset="0"/>
              </a:rPr>
              <a:t>different types</a:t>
            </a:r>
            <a:r>
              <a:rPr lang="en-GB" b="0" dirty="0">
                <a:solidFill>
                  <a:schemeClr val="tx1"/>
                </a:solidFill>
                <a:ea typeface="Open Sans" panose="020B0606030504020204" pitchFamily="34" charset="0"/>
                <a:cs typeface="Open Sans" panose="020B0606030504020204" pitchFamily="34" charset="0"/>
              </a:rPr>
              <a:t>, prepared for </a:t>
            </a:r>
            <a:r>
              <a:rPr lang="en-GB" u="sng" dirty="0">
                <a:solidFill>
                  <a:schemeClr val="tx1"/>
                </a:solidFill>
                <a:ea typeface="Open Sans" panose="020B0606030504020204" pitchFamily="34" charset="0"/>
                <a:cs typeface="Open Sans" panose="020B0606030504020204" pitchFamily="34" charset="0"/>
              </a:rPr>
              <a:t>reusing code </a:t>
            </a:r>
            <a:r>
              <a:rPr lang="en-GB" b="0" dirty="0">
                <a:solidFill>
                  <a:schemeClr val="tx1"/>
                </a:solidFill>
                <a:ea typeface="Open Sans" panose="020B0606030504020204" pitchFamily="34" charset="0"/>
                <a:cs typeface="Open Sans" panose="020B0606030504020204" pitchFamily="34" charset="0"/>
              </a:rPr>
              <a:t>and work sharing between </a:t>
            </a:r>
            <a:r>
              <a:rPr lang="en-GB" u="sng" dirty="0">
                <a:solidFill>
                  <a:schemeClr val="tx1"/>
                </a:solidFill>
                <a:ea typeface="Open Sans" panose="020B0606030504020204" pitchFamily="34" charset="0"/>
                <a:cs typeface="Open Sans" panose="020B0606030504020204" pitchFamily="34" charset="0"/>
              </a:rPr>
              <a:t>programmers' team</a:t>
            </a:r>
            <a:endParaRPr lang="de-DE" u="sng" dirty="0">
              <a:solidFill>
                <a:schemeClr val="tx1"/>
              </a:solidFill>
              <a:ea typeface="Open Sans" panose="020B0606030504020204" pitchFamily="34" charset="0"/>
              <a:cs typeface="Open Sans" panose="020B0606030504020204" pitchFamily="34" charset="0"/>
            </a:endParaRPr>
          </a:p>
        </p:txBody>
      </p:sp>
      <p:pic>
        <p:nvPicPr>
          <p:cNvPr id="27" name="Imagen 26">
            <a:extLst>
              <a:ext uri="{FF2B5EF4-FFF2-40B4-BE49-F238E27FC236}">
                <a16:creationId xmlns:a16="http://schemas.microsoft.com/office/drawing/2014/main" id="{EBBD01FA-C9AF-33DA-24F2-193762BB5F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1088" y="3462343"/>
            <a:ext cx="2733260" cy="2733260"/>
          </a:xfrm>
          <a:prstGeom prst="rect">
            <a:avLst/>
          </a:prstGeom>
        </p:spPr>
      </p:pic>
      <p:sp>
        <p:nvSpPr>
          <p:cNvPr id="28" name="Rectángulo redondeado 2">
            <a:extLst>
              <a:ext uri="{FF2B5EF4-FFF2-40B4-BE49-F238E27FC236}">
                <a16:creationId xmlns:a16="http://schemas.microsoft.com/office/drawing/2014/main" id="{6BD76C10-5684-A2F1-D321-FACF38D016EC}"/>
              </a:ext>
            </a:extLst>
          </p:cNvPr>
          <p:cNvSpPr/>
          <p:nvPr/>
        </p:nvSpPr>
        <p:spPr bwMode="auto">
          <a:xfrm>
            <a:off x="2469320" y="5717852"/>
            <a:ext cx="9303025" cy="477751"/>
          </a:xfrm>
          <a:prstGeom prst="roundRect">
            <a:avLst/>
          </a:prstGeom>
          <a:solidFill>
            <a:srgbClr val="EA8B00"/>
          </a:solidFill>
          <a:ln w="12700" cap="flat" cmpd="sng" algn="ctr">
            <a:solidFill>
              <a:schemeClr val="bg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 sz="1600" b="0" i="0" u="none" strike="noStrike" cap="none" normalizeH="0" baseline="0">
              <a:ln>
                <a:noFill/>
              </a:ln>
              <a:solidFill>
                <a:schemeClr val="tx1"/>
              </a:solidFill>
              <a:effectLst/>
              <a:latin typeface="Arial" charset="0"/>
            </a:endParaRPr>
          </a:p>
        </p:txBody>
      </p:sp>
      <p:sp>
        <p:nvSpPr>
          <p:cNvPr id="29" name="Flecha: a la derecha 28">
            <a:extLst>
              <a:ext uri="{FF2B5EF4-FFF2-40B4-BE49-F238E27FC236}">
                <a16:creationId xmlns:a16="http://schemas.microsoft.com/office/drawing/2014/main" id="{4F3E64CE-6252-972D-95DB-64F79D9A53D6}"/>
              </a:ext>
            </a:extLst>
          </p:cNvPr>
          <p:cNvSpPr/>
          <p:nvPr/>
        </p:nvSpPr>
        <p:spPr>
          <a:xfrm>
            <a:off x="3577781" y="4826130"/>
            <a:ext cx="695739" cy="235190"/>
          </a:xfrm>
          <a:prstGeom prst="rightArrow">
            <a:avLst/>
          </a:prstGeom>
          <a:solidFill>
            <a:srgbClr val="004DA0"/>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30" name="CuadroTexto 29">
            <a:extLst>
              <a:ext uri="{FF2B5EF4-FFF2-40B4-BE49-F238E27FC236}">
                <a16:creationId xmlns:a16="http://schemas.microsoft.com/office/drawing/2014/main" id="{F0ABCFC5-0CF5-164D-1C46-D3364D005691}"/>
              </a:ext>
            </a:extLst>
          </p:cNvPr>
          <p:cNvSpPr txBox="1"/>
          <p:nvPr/>
        </p:nvSpPr>
        <p:spPr>
          <a:xfrm>
            <a:off x="2699603" y="5858491"/>
            <a:ext cx="1336549" cy="328628"/>
          </a:xfrm>
          <a:prstGeom prst="rect">
            <a:avLst/>
          </a:prstGeom>
          <a:noFill/>
        </p:spPr>
        <p:txBody>
          <a:bodyPr wrap="square" lIns="0" tIns="0" rIns="0" bIns="0" rtlCol="0">
            <a:noAutofit/>
          </a:bodyPr>
          <a:lstStyle/>
          <a:p>
            <a:pPr fontAlgn="base">
              <a:lnSpc>
                <a:spcPct val="94000"/>
              </a:lnSpc>
              <a:spcAft>
                <a:spcPct val="0"/>
              </a:spcAft>
              <a:buSzPct val="100000"/>
            </a:pPr>
            <a:r>
              <a:rPr lang="en-US" sz="1600" dirty="0">
                <a:solidFill>
                  <a:schemeClr val="bg1"/>
                </a:solidFill>
                <a:latin typeface="Arial" panose="020B0604020202020204" pitchFamily="34" charset="0"/>
                <a:cs typeface="Arial" panose="020B0604020202020204" pitchFamily="34" charset="0"/>
              </a:rPr>
              <a:t>Conveyor</a:t>
            </a:r>
          </a:p>
        </p:txBody>
      </p:sp>
      <p:grpSp>
        <p:nvGrpSpPr>
          <p:cNvPr id="31" name="Grupo 30">
            <a:extLst>
              <a:ext uri="{FF2B5EF4-FFF2-40B4-BE49-F238E27FC236}">
                <a16:creationId xmlns:a16="http://schemas.microsoft.com/office/drawing/2014/main" id="{1CD4422D-1E92-68F2-4135-FEF0E0E36BA2}"/>
              </a:ext>
            </a:extLst>
          </p:cNvPr>
          <p:cNvGrpSpPr/>
          <p:nvPr/>
        </p:nvGrpSpPr>
        <p:grpSpPr>
          <a:xfrm>
            <a:off x="6907235" y="2841902"/>
            <a:ext cx="1829183" cy="1156495"/>
            <a:chOff x="6096000" y="2763287"/>
            <a:chExt cx="1829183" cy="1156495"/>
          </a:xfrm>
        </p:grpSpPr>
        <p:pic>
          <p:nvPicPr>
            <p:cNvPr id="32" name="Picture 2" descr="Electroválvula de 3/4 Laton/Acero Inox NC 220v | Electrovalvulas">
              <a:extLst>
                <a:ext uri="{FF2B5EF4-FFF2-40B4-BE49-F238E27FC236}">
                  <a16:creationId xmlns:a16="http://schemas.microsoft.com/office/drawing/2014/main" id="{C1652214-8C23-3782-B4DB-16E9F12FF8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900453"/>
              <a:ext cx="1019329" cy="1019329"/>
            </a:xfrm>
            <a:prstGeom prst="rect">
              <a:avLst/>
            </a:prstGeom>
            <a:noFill/>
            <a:extLst>
              <a:ext uri="{909E8E84-426E-40DD-AFC4-6F175D3DCCD1}">
                <a14:hiddenFill xmlns:a14="http://schemas.microsoft.com/office/drawing/2010/main">
                  <a:solidFill>
                    <a:srgbClr val="FFFFFF"/>
                  </a:solidFill>
                </a14:hiddenFill>
              </a:ext>
            </a:extLst>
          </p:spPr>
        </p:pic>
        <p:sp>
          <p:nvSpPr>
            <p:cNvPr id="33" name="Flecha: hacia abajo 32">
              <a:extLst>
                <a:ext uri="{FF2B5EF4-FFF2-40B4-BE49-F238E27FC236}">
                  <a16:creationId xmlns:a16="http://schemas.microsoft.com/office/drawing/2014/main" id="{5414E837-BAF8-BB22-53E0-5EA3A2E47B57}"/>
                </a:ext>
              </a:extLst>
            </p:cNvPr>
            <p:cNvSpPr/>
            <p:nvPr/>
          </p:nvSpPr>
          <p:spPr>
            <a:xfrm>
              <a:off x="6952774" y="3027222"/>
              <a:ext cx="410015" cy="840856"/>
            </a:xfrm>
            <a:prstGeom prst="downArrow">
              <a:avLst/>
            </a:prstGeom>
            <a:solidFill>
              <a:srgbClr val="47AE6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34" name="CuadroTexto 33">
              <a:extLst>
                <a:ext uri="{FF2B5EF4-FFF2-40B4-BE49-F238E27FC236}">
                  <a16:creationId xmlns:a16="http://schemas.microsoft.com/office/drawing/2014/main" id="{8806DED9-7AED-44DF-8CDE-5AC896DACF65}"/>
                </a:ext>
              </a:extLst>
            </p:cNvPr>
            <p:cNvSpPr txBox="1"/>
            <p:nvPr/>
          </p:nvSpPr>
          <p:spPr>
            <a:xfrm>
              <a:off x="6273937" y="2763287"/>
              <a:ext cx="1651246" cy="235190"/>
            </a:xfrm>
            <a:prstGeom prst="rect">
              <a:avLst/>
            </a:prstGeom>
            <a:noFill/>
          </p:spPr>
          <p:txBody>
            <a:bodyPr wrap="none" lIns="0" tIns="0" rIns="0" bIns="0" rtlCol="0">
              <a:noAutofit/>
            </a:bodyPr>
            <a:lstStyle/>
            <a:p>
              <a:pPr fontAlgn="base">
                <a:lnSpc>
                  <a:spcPct val="94000"/>
                </a:lnSpc>
                <a:spcAft>
                  <a:spcPct val="0"/>
                </a:spcAft>
                <a:buSzPct val="100000"/>
              </a:pPr>
              <a:r>
                <a:rPr lang="es-ES" sz="1600" dirty="0" err="1">
                  <a:latin typeface="Arial" panose="020B0604020202020204" pitchFamily="34" charset="0"/>
                  <a:cs typeface="Arial" panose="020B0604020202020204" pitchFamily="34" charset="0"/>
                </a:rPr>
                <a:t>Pneumatic</a:t>
              </a:r>
              <a:r>
                <a:rPr lang="es-ES" sz="1600" dirty="0">
                  <a:latin typeface="Arial" panose="020B0604020202020204" pitchFamily="34" charset="0"/>
                  <a:cs typeface="Arial" panose="020B0604020202020204" pitchFamily="34" charset="0"/>
                </a:rPr>
                <a:t> </a:t>
              </a:r>
              <a:r>
                <a:rPr lang="es-ES" sz="1600" dirty="0" err="1">
                  <a:latin typeface="Arial" panose="020B0604020202020204" pitchFamily="34" charset="0"/>
                  <a:cs typeface="Arial" panose="020B0604020202020204" pitchFamily="34" charset="0"/>
                </a:rPr>
                <a:t>Filler</a:t>
              </a:r>
              <a:r>
                <a:rPr lang="es-ES" sz="1600" dirty="0">
                  <a:latin typeface="Arial" panose="020B0604020202020204" pitchFamily="34" charset="0"/>
                  <a:cs typeface="Arial" panose="020B0604020202020204" pitchFamily="34" charset="0"/>
                </a:rPr>
                <a:t> 4</a:t>
              </a:r>
            </a:p>
          </p:txBody>
        </p:sp>
      </p:grpSp>
      <p:grpSp>
        <p:nvGrpSpPr>
          <p:cNvPr id="35" name="Grupo 34">
            <a:extLst>
              <a:ext uri="{FF2B5EF4-FFF2-40B4-BE49-F238E27FC236}">
                <a16:creationId xmlns:a16="http://schemas.microsoft.com/office/drawing/2014/main" id="{AA0D937C-5CCF-95AE-92B4-7DDB5F252870}"/>
              </a:ext>
            </a:extLst>
          </p:cNvPr>
          <p:cNvGrpSpPr/>
          <p:nvPr/>
        </p:nvGrpSpPr>
        <p:grpSpPr>
          <a:xfrm>
            <a:off x="8801417" y="2848865"/>
            <a:ext cx="1829183" cy="1156495"/>
            <a:chOff x="6096000" y="2763287"/>
            <a:chExt cx="1829183" cy="1156495"/>
          </a:xfrm>
        </p:grpSpPr>
        <p:pic>
          <p:nvPicPr>
            <p:cNvPr id="36" name="Picture 2" descr="Electroválvula de 3/4 Laton/Acero Inox NC 220v | Electrovalvulas">
              <a:extLst>
                <a:ext uri="{FF2B5EF4-FFF2-40B4-BE49-F238E27FC236}">
                  <a16:creationId xmlns:a16="http://schemas.microsoft.com/office/drawing/2014/main" id="{F643484A-D804-4AFD-DB4D-F40849EF7E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900453"/>
              <a:ext cx="1019329" cy="1019329"/>
            </a:xfrm>
            <a:prstGeom prst="rect">
              <a:avLst/>
            </a:prstGeom>
            <a:noFill/>
            <a:extLst>
              <a:ext uri="{909E8E84-426E-40DD-AFC4-6F175D3DCCD1}">
                <a14:hiddenFill xmlns:a14="http://schemas.microsoft.com/office/drawing/2010/main">
                  <a:solidFill>
                    <a:srgbClr val="FFFFFF"/>
                  </a:solidFill>
                </a14:hiddenFill>
              </a:ext>
            </a:extLst>
          </p:spPr>
        </p:pic>
        <p:sp>
          <p:nvSpPr>
            <p:cNvPr id="37" name="Flecha: hacia abajo 36">
              <a:extLst>
                <a:ext uri="{FF2B5EF4-FFF2-40B4-BE49-F238E27FC236}">
                  <a16:creationId xmlns:a16="http://schemas.microsoft.com/office/drawing/2014/main" id="{D0E30A85-F3CD-6915-28FD-00E9DE7D3823}"/>
                </a:ext>
              </a:extLst>
            </p:cNvPr>
            <p:cNvSpPr/>
            <p:nvPr/>
          </p:nvSpPr>
          <p:spPr>
            <a:xfrm>
              <a:off x="6952774" y="3027222"/>
              <a:ext cx="410015" cy="840856"/>
            </a:xfrm>
            <a:prstGeom prst="downArrow">
              <a:avLst/>
            </a:prstGeom>
            <a:solidFill>
              <a:srgbClr val="47AE6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38" name="CuadroTexto 37">
              <a:extLst>
                <a:ext uri="{FF2B5EF4-FFF2-40B4-BE49-F238E27FC236}">
                  <a16:creationId xmlns:a16="http://schemas.microsoft.com/office/drawing/2014/main" id="{70E90F04-37AC-C31E-5B49-C94F6ED5F86A}"/>
                </a:ext>
              </a:extLst>
            </p:cNvPr>
            <p:cNvSpPr txBox="1"/>
            <p:nvPr/>
          </p:nvSpPr>
          <p:spPr>
            <a:xfrm>
              <a:off x="6273937" y="2763287"/>
              <a:ext cx="1651246" cy="235190"/>
            </a:xfrm>
            <a:prstGeom prst="rect">
              <a:avLst/>
            </a:prstGeom>
            <a:noFill/>
          </p:spPr>
          <p:txBody>
            <a:bodyPr wrap="none" lIns="0" tIns="0" rIns="0" bIns="0" rtlCol="0">
              <a:noAutofit/>
            </a:bodyPr>
            <a:lstStyle/>
            <a:p>
              <a:pPr fontAlgn="base">
                <a:lnSpc>
                  <a:spcPct val="94000"/>
                </a:lnSpc>
                <a:spcAft>
                  <a:spcPct val="0"/>
                </a:spcAft>
                <a:buSzPct val="100000"/>
              </a:pPr>
              <a:r>
                <a:rPr lang="es-ES" sz="1600" dirty="0" err="1">
                  <a:latin typeface="Arial" panose="020B0604020202020204" pitchFamily="34" charset="0"/>
                  <a:cs typeface="Arial" panose="020B0604020202020204" pitchFamily="34" charset="0"/>
                </a:rPr>
                <a:t>Pneumatic</a:t>
              </a:r>
              <a:r>
                <a:rPr lang="es-ES" sz="1600" dirty="0">
                  <a:latin typeface="Arial" panose="020B0604020202020204" pitchFamily="34" charset="0"/>
                  <a:cs typeface="Arial" panose="020B0604020202020204" pitchFamily="34" charset="0"/>
                </a:rPr>
                <a:t> </a:t>
              </a:r>
              <a:r>
                <a:rPr lang="es-ES" sz="1600" dirty="0" err="1">
                  <a:latin typeface="Arial" panose="020B0604020202020204" pitchFamily="34" charset="0"/>
                  <a:cs typeface="Arial" panose="020B0604020202020204" pitchFamily="34" charset="0"/>
                </a:rPr>
                <a:t>Filler</a:t>
              </a:r>
              <a:r>
                <a:rPr lang="es-ES" sz="1600" dirty="0">
                  <a:latin typeface="Arial" panose="020B0604020202020204" pitchFamily="34" charset="0"/>
                  <a:cs typeface="Arial" panose="020B0604020202020204" pitchFamily="34" charset="0"/>
                </a:rPr>
                <a:t> 5</a:t>
              </a:r>
            </a:p>
          </p:txBody>
        </p:sp>
      </p:grpSp>
      <p:pic>
        <p:nvPicPr>
          <p:cNvPr id="39" name="Imagen 38" descr="Imagen que contiene frente, viejo, grande, traje&#10;&#10;Descripción generada automáticamente">
            <a:extLst>
              <a:ext uri="{FF2B5EF4-FFF2-40B4-BE49-F238E27FC236}">
                <a16:creationId xmlns:a16="http://schemas.microsoft.com/office/drawing/2014/main" id="{7C166899-EFBF-1A5F-B7C7-051D1326B2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89" y="5399577"/>
            <a:ext cx="1496698" cy="850763"/>
          </a:xfrm>
          <a:prstGeom prst="rect">
            <a:avLst/>
          </a:prstGeom>
        </p:spPr>
      </p:pic>
      <p:grpSp>
        <p:nvGrpSpPr>
          <p:cNvPr id="40" name="Grupo 39">
            <a:extLst>
              <a:ext uri="{FF2B5EF4-FFF2-40B4-BE49-F238E27FC236}">
                <a16:creationId xmlns:a16="http://schemas.microsoft.com/office/drawing/2014/main" id="{AAE7A138-0581-AE48-D52E-FE47998346E3}"/>
              </a:ext>
            </a:extLst>
          </p:cNvPr>
          <p:cNvGrpSpPr/>
          <p:nvPr/>
        </p:nvGrpSpPr>
        <p:grpSpPr>
          <a:xfrm>
            <a:off x="1578306" y="2847161"/>
            <a:ext cx="1951955" cy="1103438"/>
            <a:chOff x="863110" y="3052391"/>
            <a:chExt cx="1951955" cy="1103438"/>
          </a:xfrm>
        </p:grpSpPr>
        <p:sp>
          <p:nvSpPr>
            <p:cNvPr id="41" name="Flecha: hacia abajo 40">
              <a:extLst>
                <a:ext uri="{FF2B5EF4-FFF2-40B4-BE49-F238E27FC236}">
                  <a16:creationId xmlns:a16="http://schemas.microsoft.com/office/drawing/2014/main" id="{D30CF8AE-5F75-C441-43C6-8B63B62C2762}"/>
                </a:ext>
              </a:extLst>
            </p:cNvPr>
            <p:cNvSpPr/>
            <p:nvPr/>
          </p:nvSpPr>
          <p:spPr>
            <a:xfrm>
              <a:off x="1989442" y="3305066"/>
              <a:ext cx="410015" cy="850763"/>
            </a:xfrm>
            <a:prstGeom prst="downArrow">
              <a:avLst/>
            </a:prstGeom>
            <a:solidFill>
              <a:srgbClr val="47AE6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42" name="CuadroTexto 41">
              <a:extLst>
                <a:ext uri="{FF2B5EF4-FFF2-40B4-BE49-F238E27FC236}">
                  <a16:creationId xmlns:a16="http://schemas.microsoft.com/office/drawing/2014/main" id="{B7BD0C6D-A17F-4B64-797A-D426D454C498}"/>
                </a:ext>
              </a:extLst>
            </p:cNvPr>
            <p:cNvSpPr txBox="1"/>
            <p:nvPr/>
          </p:nvSpPr>
          <p:spPr>
            <a:xfrm>
              <a:off x="1163819" y="3052391"/>
              <a:ext cx="1651246" cy="235190"/>
            </a:xfrm>
            <a:prstGeom prst="rect">
              <a:avLst/>
            </a:prstGeom>
            <a:noFill/>
          </p:spPr>
          <p:txBody>
            <a:bodyPr wrap="none" lIns="0" tIns="0" rIns="0" bIns="0" rtlCol="0">
              <a:noAutofit/>
            </a:bodyPr>
            <a:lstStyle/>
            <a:p>
              <a:pPr fontAlgn="base">
                <a:lnSpc>
                  <a:spcPct val="94000"/>
                </a:lnSpc>
                <a:spcAft>
                  <a:spcPct val="0"/>
                </a:spcAft>
                <a:buSzPct val="100000"/>
              </a:pPr>
              <a:r>
                <a:rPr lang="es-ES" sz="1600" dirty="0">
                  <a:latin typeface="Arial" panose="020B0604020202020204" pitchFamily="34" charset="0"/>
                  <a:cs typeface="Arial" panose="020B0604020202020204" pitchFamily="34" charset="0"/>
                </a:rPr>
                <a:t>Electric </a:t>
              </a:r>
              <a:r>
                <a:rPr lang="es-ES" sz="1600" dirty="0" err="1">
                  <a:latin typeface="Arial" panose="020B0604020202020204" pitchFamily="34" charset="0"/>
                  <a:cs typeface="Arial" panose="020B0604020202020204" pitchFamily="34" charset="0"/>
                </a:rPr>
                <a:t>Filler</a:t>
              </a:r>
              <a:r>
                <a:rPr lang="es-ES" sz="1600" dirty="0">
                  <a:latin typeface="Arial" panose="020B0604020202020204" pitchFamily="34" charset="0"/>
                  <a:cs typeface="Arial" panose="020B0604020202020204" pitchFamily="34" charset="0"/>
                </a:rPr>
                <a:t> 1</a:t>
              </a:r>
            </a:p>
          </p:txBody>
        </p:sp>
        <p:pic>
          <p:nvPicPr>
            <p:cNvPr id="43" name="Imagen 42" descr="Imagen que contiene frente, viejo, grande, traje&#10;&#10;Descripción generada automáticamente">
              <a:extLst>
                <a:ext uri="{FF2B5EF4-FFF2-40B4-BE49-F238E27FC236}">
                  <a16:creationId xmlns:a16="http://schemas.microsoft.com/office/drawing/2014/main" id="{1EA5E4AC-2C9F-3F80-0CB2-FF2F8B19AE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110" y="3416913"/>
              <a:ext cx="1149702" cy="653521"/>
            </a:xfrm>
            <a:prstGeom prst="rect">
              <a:avLst/>
            </a:prstGeom>
          </p:spPr>
        </p:pic>
      </p:grpSp>
      <p:grpSp>
        <p:nvGrpSpPr>
          <p:cNvPr id="44" name="Grupo 43">
            <a:extLst>
              <a:ext uri="{FF2B5EF4-FFF2-40B4-BE49-F238E27FC236}">
                <a16:creationId xmlns:a16="http://schemas.microsoft.com/office/drawing/2014/main" id="{D9174F4D-A0D1-9F72-F03A-5C26FBC6139A}"/>
              </a:ext>
            </a:extLst>
          </p:cNvPr>
          <p:cNvGrpSpPr/>
          <p:nvPr/>
        </p:nvGrpSpPr>
        <p:grpSpPr>
          <a:xfrm>
            <a:off x="3277072" y="2855887"/>
            <a:ext cx="1951955" cy="1103438"/>
            <a:chOff x="863110" y="3052391"/>
            <a:chExt cx="1951955" cy="1103438"/>
          </a:xfrm>
        </p:grpSpPr>
        <p:sp>
          <p:nvSpPr>
            <p:cNvPr id="45" name="Flecha: hacia abajo 44">
              <a:extLst>
                <a:ext uri="{FF2B5EF4-FFF2-40B4-BE49-F238E27FC236}">
                  <a16:creationId xmlns:a16="http://schemas.microsoft.com/office/drawing/2014/main" id="{1AE2F969-2208-F6EC-A61C-F0C50BAA4792}"/>
                </a:ext>
              </a:extLst>
            </p:cNvPr>
            <p:cNvSpPr/>
            <p:nvPr/>
          </p:nvSpPr>
          <p:spPr>
            <a:xfrm>
              <a:off x="1989442" y="3305066"/>
              <a:ext cx="410015" cy="850763"/>
            </a:xfrm>
            <a:prstGeom prst="downArrow">
              <a:avLst/>
            </a:prstGeom>
            <a:solidFill>
              <a:srgbClr val="47AE6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46" name="CuadroTexto 45">
              <a:extLst>
                <a:ext uri="{FF2B5EF4-FFF2-40B4-BE49-F238E27FC236}">
                  <a16:creationId xmlns:a16="http://schemas.microsoft.com/office/drawing/2014/main" id="{BFBD0330-BC99-D800-2C43-ED40AD87235A}"/>
                </a:ext>
              </a:extLst>
            </p:cNvPr>
            <p:cNvSpPr txBox="1"/>
            <p:nvPr/>
          </p:nvSpPr>
          <p:spPr>
            <a:xfrm>
              <a:off x="1163819" y="3052391"/>
              <a:ext cx="1651246" cy="235190"/>
            </a:xfrm>
            <a:prstGeom prst="rect">
              <a:avLst/>
            </a:prstGeom>
            <a:noFill/>
          </p:spPr>
          <p:txBody>
            <a:bodyPr wrap="none" lIns="0" tIns="0" rIns="0" bIns="0" rtlCol="0">
              <a:noAutofit/>
            </a:bodyPr>
            <a:lstStyle/>
            <a:p>
              <a:pPr fontAlgn="base">
                <a:lnSpc>
                  <a:spcPct val="94000"/>
                </a:lnSpc>
                <a:spcAft>
                  <a:spcPct val="0"/>
                </a:spcAft>
                <a:buSzPct val="100000"/>
              </a:pPr>
              <a:r>
                <a:rPr lang="es-ES" sz="1600" dirty="0">
                  <a:latin typeface="Arial" panose="020B0604020202020204" pitchFamily="34" charset="0"/>
                  <a:cs typeface="Arial" panose="020B0604020202020204" pitchFamily="34" charset="0"/>
                </a:rPr>
                <a:t>Electric </a:t>
              </a:r>
              <a:r>
                <a:rPr lang="es-ES" sz="1600" dirty="0" err="1">
                  <a:latin typeface="Arial" panose="020B0604020202020204" pitchFamily="34" charset="0"/>
                  <a:cs typeface="Arial" panose="020B0604020202020204" pitchFamily="34" charset="0"/>
                </a:rPr>
                <a:t>Filler</a:t>
              </a:r>
              <a:r>
                <a:rPr lang="es-ES" sz="1600" dirty="0">
                  <a:latin typeface="Arial" panose="020B0604020202020204" pitchFamily="34" charset="0"/>
                  <a:cs typeface="Arial" panose="020B0604020202020204" pitchFamily="34" charset="0"/>
                </a:rPr>
                <a:t> 2</a:t>
              </a:r>
            </a:p>
          </p:txBody>
        </p:sp>
        <p:pic>
          <p:nvPicPr>
            <p:cNvPr id="47" name="Imagen 46" descr="Imagen que contiene frente, viejo, grande, traje&#10;&#10;Descripción generada automáticamente">
              <a:extLst>
                <a:ext uri="{FF2B5EF4-FFF2-40B4-BE49-F238E27FC236}">
                  <a16:creationId xmlns:a16="http://schemas.microsoft.com/office/drawing/2014/main" id="{A4597811-17B7-0CC8-9269-B64462DDC2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110" y="3416913"/>
              <a:ext cx="1149702" cy="653521"/>
            </a:xfrm>
            <a:prstGeom prst="rect">
              <a:avLst/>
            </a:prstGeom>
          </p:spPr>
        </p:pic>
      </p:grpSp>
      <p:grpSp>
        <p:nvGrpSpPr>
          <p:cNvPr id="48" name="Grupo 47">
            <a:extLst>
              <a:ext uri="{FF2B5EF4-FFF2-40B4-BE49-F238E27FC236}">
                <a16:creationId xmlns:a16="http://schemas.microsoft.com/office/drawing/2014/main" id="{4ABC302E-9C21-E274-2149-9DAA7ABC844D}"/>
              </a:ext>
            </a:extLst>
          </p:cNvPr>
          <p:cNvGrpSpPr/>
          <p:nvPr/>
        </p:nvGrpSpPr>
        <p:grpSpPr>
          <a:xfrm>
            <a:off x="5121403" y="2850218"/>
            <a:ext cx="1951955" cy="1103438"/>
            <a:chOff x="863110" y="3052391"/>
            <a:chExt cx="1951955" cy="1103438"/>
          </a:xfrm>
        </p:grpSpPr>
        <p:sp>
          <p:nvSpPr>
            <p:cNvPr id="49" name="Flecha: hacia abajo 48">
              <a:extLst>
                <a:ext uri="{FF2B5EF4-FFF2-40B4-BE49-F238E27FC236}">
                  <a16:creationId xmlns:a16="http://schemas.microsoft.com/office/drawing/2014/main" id="{CF5A8CB3-D70B-D41B-0248-D1C2DFAA7642}"/>
                </a:ext>
              </a:extLst>
            </p:cNvPr>
            <p:cNvSpPr/>
            <p:nvPr/>
          </p:nvSpPr>
          <p:spPr>
            <a:xfrm>
              <a:off x="1989442" y="3305066"/>
              <a:ext cx="410015" cy="850763"/>
            </a:xfrm>
            <a:prstGeom prst="downArrow">
              <a:avLst/>
            </a:prstGeom>
            <a:solidFill>
              <a:srgbClr val="47AE6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algn="ctr"/>
              <a:endParaRPr lang="es-ES" sz="1600" dirty="0">
                <a:solidFill>
                  <a:schemeClr val="tx1"/>
                </a:solidFill>
              </a:endParaRPr>
            </a:p>
          </p:txBody>
        </p:sp>
        <p:sp>
          <p:nvSpPr>
            <p:cNvPr id="50" name="CuadroTexto 49">
              <a:extLst>
                <a:ext uri="{FF2B5EF4-FFF2-40B4-BE49-F238E27FC236}">
                  <a16:creationId xmlns:a16="http://schemas.microsoft.com/office/drawing/2014/main" id="{E2EA607F-CE71-5B1D-F93A-5C6C0A2F2FB6}"/>
                </a:ext>
              </a:extLst>
            </p:cNvPr>
            <p:cNvSpPr txBox="1"/>
            <p:nvPr/>
          </p:nvSpPr>
          <p:spPr>
            <a:xfrm>
              <a:off x="1163819" y="3052391"/>
              <a:ext cx="1651246" cy="235190"/>
            </a:xfrm>
            <a:prstGeom prst="rect">
              <a:avLst/>
            </a:prstGeom>
            <a:noFill/>
          </p:spPr>
          <p:txBody>
            <a:bodyPr wrap="none" lIns="0" tIns="0" rIns="0" bIns="0" rtlCol="0">
              <a:noAutofit/>
            </a:bodyPr>
            <a:lstStyle/>
            <a:p>
              <a:pPr fontAlgn="base">
                <a:lnSpc>
                  <a:spcPct val="94000"/>
                </a:lnSpc>
                <a:spcAft>
                  <a:spcPct val="0"/>
                </a:spcAft>
                <a:buSzPct val="100000"/>
              </a:pPr>
              <a:r>
                <a:rPr lang="es-ES" sz="1600" dirty="0">
                  <a:latin typeface="Arial" panose="020B0604020202020204" pitchFamily="34" charset="0"/>
                  <a:cs typeface="Arial" panose="020B0604020202020204" pitchFamily="34" charset="0"/>
                </a:rPr>
                <a:t>Electric </a:t>
              </a:r>
              <a:r>
                <a:rPr lang="es-ES" sz="1600" dirty="0" err="1">
                  <a:latin typeface="Arial" panose="020B0604020202020204" pitchFamily="34" charset="0"/>
                  <a:cs typeface="Arial" panose="020B0604020202020204" pitchFamily="34" charset="0"/>
                </a:rPr>
                <a:t>Filler</a:t>
              </a:r>
              <a:r>
                <a:rPr lang="es-ES" sz="1600" dirty="0">
                  <a:latin typeface="Arial" panose="020B0604020202020204" pitchFamily="34" charset="0"/>
                  <a:cs typeface="Arial" panose="020B0604020202020204" pitchFamily="34" charset="0"/>
                </a:rPr>
                <a:t> 3</a:t>
              </a:r>
            </a:p>
          </p:txBody>
        </p:sp>
        <p:pic>
          <p:nvPicPr>
            <p:cNvPr id="51" name="Imagen 50" descr="Imagen que contiene frente, viejo, grande, traje&#10;&#10;Descripción generada automáticamente">
              <a:extLst>
                <a:ext uri="{FF2B5EF4-FFF2-40B4-BE49-F238E27FC236}">
                  <a16:creationId xmlns:a16="http://schemas.microsoft.com/office/drawing/2014/main" id="{F3F0905D-AA71-E566-FAEC-EBDD69EF58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110" y="3416913"/>
              <a:ext cx="1149702" cy="653521"/>
            </a:xfrm>
            <a:prstGeom prst="rect">
              <a:avLst/>
            </a:prstGeom>
          </p:spPr>
        </p:pic>
      </p:grpSp>
    </p:spTree>
    <p:extLst>
      <p:ext uri="{BB962C8B-B14F-4D97-AF65-F5344CB8AC3E}">
        <p14:creationId xmlns:p14="http://schemas.microsoft.com/office/powerpoint/2010/main" val="39863407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5A7548-0977-777D-39BD-8FF136967B37}"/>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014B8AC-4A6B-DFDB-E0D6-63917F43D4F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5EDC1A22-3853-6D13-F8E5-5859F21AA93F}"/>
              </a:ext>
            </a:extLst>
          </p:cNvPr>
          <p:cNvSpPr>
            <a:spLocks noGrp="1"/>
          </p:cNvSpPr>
          <p:nvPr>
            <p:ph type="sldNum" sz="quarter" idx="49"/>
          </p:nvPr>
        </p:nvSpPr>
        <p:spPr/>
        <p:txBody>
          <a:bodyPr/>
          <a:lstStyle/>
          <a:p>
            <a:fld id="{13ED48F5-3B9B-4833-A282-D905B38B079F}" type="slidenum">
              <a:rPr lang="de-DE" smtClean="0"/>
              <a:pPr/>
              <a:t>50</a:t>
            </a:fld>
            <a:endParaRPr lang="de-DE"/>
          </a:p>
        </p:txBody>
      </p:sp>
      <p:sp>
        <p:nvSpPr>
          <p:cNvPr id="21" name="Titel 20">
            <a:extLst>
              <a:ext uri="{FF2B5EF4-FFF2-40B4-BE49-F238E27FC236}">
                <a16:creationId xmlns:a16="http://schemas.microsoft.com/office/drawing/2014/main" id="{60B1BBE5-2DAF-D052-8A0B-AFDDE7FEA144}"/>
              </a:ext>
            </a:extLst>
          </p:cNvPr>
          <p:cNvSpPr>
            <a:spLocks noGrp="1"/>
          </p:cNvSpPr>
          <p:nvPr>
            <p:ph type="title"/>
          </p:nvPr>
        </p:nvSpPr>
        <p:spPr/>
        <p:txBody>
          <a:bodyPr/>
          <a:lstStyle/>
          <a:p>
            <a:r>
              <a:rPr lang="de-DE" dirty="0"/>
              <a:t>Interfaces - ElectricFiller (Step 15)</a:t>
            </a:r>
          </a:p>
        </p:txBody>
      </p:sp>
      <p:sp>
        <p:nvSpPr>
          <p:cNvPr id="35" name="Textplatzhalter 34">
            <a:extLst>
              <a:ext uri="{FF2B5EF4-FFF2-40B4-BE49-F238E27FC236}">
                <a16:creationId xmlns:a16="http://schemas.microsoft.com/office/drawing/2014/main" id="{3DA37F07-1F32-7F47-CEFE-F35893C112CD}"/>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F57633FE-C278-5901-2419-FD3BB93CDAB9}"/>
              </a:ext>
            </a:extLst>
          </p:cNvPr>
          <p:cNvGrpSpPr/>
          <p:nvPr/>
        </p:nvGrpSpPr>
        <p:grpSpPr>
          <a:xfrm>
            <a:off x="6103260" y="684178"/>
            <a:ext cx="5477616" cy="5363022"/>
            <a:chOff x="4314396" y="1525589"/>
            <a:chExt cx="3562878" cy="2132240"/>
          </a:xfrm>
        </p:grpSpPr>
        <p:sp>
          <p:nvSpPr>
            <p:cNvPr id="40" name="Textplatzhalter 4">
              <a:extLst>
                <a:ext uri="{FF2B5EF4-FFF2-40B4-BE49-F238E27FC236}">
                  <a16:creationId xmlns:a16="http://schemas.microsoft.com/office/drawing/2014/main" id="{B1E7B7B8-1E1F-64E7-D109-F5BCBEA55D49}"/>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instance ElectricFiller1 of type </a:t>
              </a:r>
              <a:r>
                <a:rPr lang="en-US" sz="1800" dirty="0" err="1"/>
                <a:t>ClassElectricFiller</a:t>
              </a:r>
              <a:r>
                <a:rPr lang="en-US" sz="1800" dirty="0"/>
                <a:t> and assign parameters</a:t>
              </a:r>
            </a:p>
            <a:p>
              <a:pPr marL="285750" indent="-285750">
                <a:buFont typeface="Arial" panose="020B0604020202020204" pitchFamily="34" charset="0"/>
                <a:buChar char="•"/>
              </a:pPr>
              <a:r>
                <a:rPr lang="en-US" sz="1800" dirty="0"/>
                <a:t>Modify </a:t>
              </a:r>
              <a:r>
                <a:rPr lang="en-US" sz="1800" dirty="0" err="1"/>
                <a:t>FillingMachine</a:t>
              </a:r>
              <a:r>
                <a:rPr lang="en-US" sz="1800" dirty="0"/>
                <a:t> </a:t>
              </a:r>
              <a:r>
                <a:rPr lang="en-US" sz="1800" dirty="0" err="1"/>
                <a:t>Pro_Execute</a:t>
              </a:r>
              <a:r>
                <a:rPr lang="en-US" sz="1800" dirty="0"/>
                <a:t>() to execute one cycle</a:t>
              </a:r>
            </a:p>
            <a:p>
              <a:pPr marL="285750" indent="-285750">
                <a:buFont typeface="Arial" panose="020B0604020202020204" pitchFamily="34" charset="0"/>
                <a:buChar char="•"/>
              </a:pPr>
              <a:r>
                <a:rPr lang="en-US" sz="1800" dirty="0" err="1"/>
                <a:t>FillingStations</a:t>
              </a:r>
              <a:r>
                <a:rPr lang="en-US" sz="1800" dirty="0"/>
                <a:t>[1] can be assigned to ElectrifFiller1 as </a:t>
              </a:r>
              <a:r>
                <a:rPr lang="en-US" sz="1800" dirty="0" err="1"/>
                <a:t>FillingStations</a:t>
              </a:r>
              <a:r>
                <a:rPr lang="en-US" sz="1800" dirty="0"/>
                <a:t> is of type </a:t>
              </a:r>
              <a:r>
                <a:rPr lang="en-US" sz="1800" dirty="0" err="1"/>
                <a:t>iFillingStation</a:t>
              </a:r>
              <a:r>
                <a:rPr lang="en-US" sz="1800" dirty="0"/>
                <a:t> and ElectricFiller1 </a:t>
              </a:r>
              <a:r>
                <a:rPr lang="en-US" sz="1800" u="sng" dirty="0"/>
                <a:t>IMPLEMENTS</a:t>
              </a:r>
              <a:r>
                <a:rPr lang="en-US" sz="1800" dirty="0"/>
                <a:t> </a:t>
              </a:r>
              <a:r>
                <a:rPr lang="en-US" sz="1800" dirty="0" err="1"/>
                <a:t>iFillingStation</a:t>
              </a:r>
              <a:endParaRPr lang="en-US" sz="1800" dirty="0"/>
            </a:p>
          </p:txBody>
        </p:sp>
        <p:sp>
          <p:nvSpPr>
            <p:cNvPr id="41" name="Rechteck 40">
              <a:extLst>
                <a:ext uri="{FF2B5EF4-FFF2-40B4-BE49-F238E27FC236}">
                  <a16:creationId xmlns:a16="http://schemas.microsoft.com/office/drawing/2014/main" id="{38E66F75-90F4-72A6-CE7B-12053DD4FB4D}"/>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45A1DABB-4326-4795-8E6E-FC60E289507A}"/>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Electric Filler</a:t>
              </a:r>
            </a:p>
          </p:txBody>
        </p:sp>
      </p:grpSp>
      <p:pic>
        <p:nvPicPr>
          <p:cNvPr id="8" name="Picture 7">
            <a:extLst>
              <a:ext uri="{FF2B5EF4-FFF2-40B4-BE49-F238E27FC236}">
                <a16:creationId xmlns:a16="http://schemas.microsoft.com/office/drawing/2014/main" id="{96FBE1F4-72FB-2BEF-71B5-9C5B9981D497}"/>
              </a:ext>
            </a:extLst>
          </p:cNvPr>
          <p:cNvPicPr>
            <a:picLocks noChangeAspect="1"/>
          </p:cNvPicPr>
          <p:nvPr/>
        </p:nvPicPr>
        <p:blipFill>
          <a:blip r:embed="rId3"/>
          <a:stretch>
            <a:fillRect/>
          </a:stretch>
        </p:blipFill>
        <p:spPr>
          <a:xfrm>
            <a:off x="113465" y="1228642"/>
            <a:ext cx="5982535" cy="1609950"/>
          </a:xfrm>
          <a:prstGeom prst="rect">
            <a:avLst/>
          </a:prstGeom>
        </p:spPr>
      </p:pic>
      <p:pic>
        <p:nvPicPr>
          <p:cNvPr id="10" name="Picture 9">
            <a:extLst>
              <a:ext uri="{FF2B5EF4-FFF2-40B4-BE49-F238E27FC236}">
                <a16:creationId xmlns:a16="http://schemas.microsoft.com/office/drawing/2014/main" id="{44A10B7F-353A-7EA3-440B-F8D52D532943}"/>
              </a:ext>
            </a:extLst>
          </p:cNvPr>
          <p:cNvPicPr>
            <a:picLocks noChangeAspect="1"/>
          </p:cNvPicPr>
          <p:nvPr/>
        </p:nvPicPr>
        <p:blipFill>
          <a:blip r:embed="rId4"/>
          <a:stretch>
            <a:fillRect/>
          </a:stretch>
        </p:blipFill>
        <p:spPr>
          <a:xfrm>
            <a:off x="1399301" y="2727380"/>
            <a:ext cx="4191585" cy="3648584"/>
          </a:xfrm>
          <a:prstGeom prst="rect">
            <a:avLst/>
          </a:prstGeom>
        </p:spPr>
      </p:pic>
    </p:spTree>
    <p:extLst>
      <p:ext uri="{BB962C8B-B14F-4D97-AF65-F5344CB8AC3E}">
        <p14:creationId xmlns:p14="http://schemas.microsoft.com/office/powerpoint/2010/main" val="1477344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E61C5-0EE6-1B41-AAC6-7FF9CEDB6ED3}"/>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7B10A0E-16A7-7055-A18E-3348FD558C7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212386F2-6788-403C-D232-A2429B6A83ED}"/>
              </a:ext>
            </a:extLst>
          </p:cNvPr>
          <p:cNvSpPr>
            <a:spLocks noGrp="1"/>
          </p:cNvSpPr>
          <p:nvPr>
            <p:ph type="sldNum" sz="quarter" idx="49"/>
          </p:nvPr>
        </p:nvSpPr>
        <p:spPr/>
        <p:txBody>
          <a:bodyPr/>
          <a:lstStyle/>
          <a:p>
            <a:fld id="{13ED48F5-3B9B-4833-A282-D905B38B079F}" type="slidenum">
              <a:rPr lang="de-DE" smtClean="0"/>
              <a:pPr/>
              <a:t>51</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1D2E9188-7B17-A889-FD07-ABB8ABD75C35}"/>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8A085A2B-D42E-98C5-D37A-C261332F54D0}"/>
              </a:ext>
            </a:extLst>
          </p:cNvPr>
          <p:cNvSpPr>
            <a:spLocks noGrp="1"/>
          </p:cNvSpPr>
          <p:nvPr>
            <p:ph type="title"/>
          </p:nvPr>
        </p:nvSpPr>
        <p:spPr/>
        <p:txBody>
          <a:bodyPr/>
          <a:lstStyle/>
          <a:p>
            <a:r>
              <a:rPr lang="de-DE" dirty="0"/>
              <a:t>Abstraction</a:t>
            </a:r>
          </a:p>
        </p:txBody>
      </p:sp>
      <p:sp>
        <p:nvSpPr>
          <p:cNvPr id="35" name="Textplatzhalter 34">
            <a:extLst>
              <a:ext uri="{FF2B5EF4-FFF2-40B4-BE49-F238E27FC236}">
                <a16:creationId xmlns:a16="http://schemas.microsoft.com/office/drawing/2014/main" id="{8693AFD2-3A47-3431-7C1E-A5C11C476CEB}"/>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3DFB2E49-6A9F-1385-FB33-8E6D1D36F8C8}"/>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E2906BDA-3A1F-7345-A23A-F9B130FDB070}"/>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9A7ECF6A-29A4-38EC-66C3-F6AA458158C6}"/>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Abstraction</a:t>
              </a:r>
              <a:endParaRPr lang="de-DE" dirty="0"/>
            </a:p>
          </p:txBody>
        </p:sp>
      </p:grpSp>
      <p:grpSp>
        <p:nvGrpSpPr>
          <p:cNvPr id="2" name="Gruppieren 13">
            <a:extLst>
              <a:ext uri="{FF2B5EF4-FFF2-40B4-BE49-F238E27FC236}">
                <a16:creationId xmlns:a16="http://schemas.microsoft.com/office/drawing/2014/main" id="{AE41F74B-E276-3130-018A-B4945A046A06}"/>
              </a:ext>
            </a:extLst>
          </p:cNvPr>
          <p:cNvGrpSpPr/>
          <p:nvPr/>
        </p:nvGrpSpPr>
        <p:grpSpPr>
          <a:xfrm>
            <a:off x="4138863" y="1353312"/>
            <a:ext cx="7697537" cy="2258568"/>
            <a:chOff x="4314396" y="1525589"/>
            <a:chExt cx="3562878" cy="2028824"/>
          </a:xfrm>
        </p:grpSpPr>
        <p:sp>
          <p:nvSpPr>
            <p:cNvPr id="3" name="Textplatzhalter 4">
              <a:extLst>
                <a:ext uri="{FF2B5EF4-FFF2-40B4-BE49-F238E27FC236}">
                  <a16:creationId xmlns:a16="http://schemas.microsoft.com/office/drawing/2014/main" id="{BCC2D633-E63D-2768-BB28-510D936DA925}"/>
                </a:ext>
              </a:extLst>
            </p:cNvPr>
            <p:cNvSpPr txBox="1">
              <a:spLocks/>
            </p:cNvSpPr>
            <p:nvPr/>
          </p:nvSpPr>
          <p:spPr>
            <a:xfrm>
              <a:off x="4582047" y="2048710"/>
              <a:ext cx="3189541" cy="134048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Every Class must show to external world only its minimum Methods and Properties to be handled. All other Methods, Properties, Variables must be internal. Internal complexity is hidden.</a:t>
              </a:r>
            </a:p>
            <a:p>
              <a:pPr marL="285750" indent="-285750">
                <a:buFont typeface="Arial" panose="020B0604020202020204" pitchFamily="34" charset="0"/>
                <a:buChar char="•"/>
              </a:pPr>
              <a:r>
                <a:rPr lang="en-US" sz="1800" dirty="0"/>
                <a:t>Interfaces helps in abstraction. Interfaces publish only the minimum required Methods and Properties</a:t>
              </a:r>
              <a:endParaRPr lang="en-US" sz="1800" u="sng" dirty="0"/>
            </a:p>
          </p:txBody>
        </p:sp>
        <p:sp>
          <p:nvSpPr>
            <p:cNvPr id="7" name="Rechteck 40">
              <a:extLst>
                <a:ext uri="{FF2B5EF4-FFF2-40B4-BE49-F238E27FC236}">
                  <a16:creationId xmlns:a16="http://schemas.microsoft.com/office/drawing/2014/main" id="{314FD687-6AE3-9AA7-9960-124FFAA1156E}"/>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72E6CB2F-B14C-C66A-E116-A93BDF10970B}"/>
                </a:ext>
              </a:extLst>
            </p:cNvPr>
            <p:cNvSpPr txBox="1">
              <a:spLocks/>
            </p:cNvSpPr>
            <p:nvPr/>
          </p:nvSpPr>
          <p:spPr>
            <a:xfrm>
              <a:off x="4582047" y="1712767"/>
              <a:ext cx="3060000" cy="37527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Abstraction</a:t>
              </a:r>
            </a:p>
          </p:txBody>
        </p:sp>
      </p:grpSp>
      <p:pic>
        <p:nvPicPr>
          <p:cNvPr id="22" name="Imagen 21">
            <a:extLst>
              <a:ext uri="{FF2B5EF4-FFF2-40B4-BE49-F238E27FC236}">
                <a16:creationId xmlns:a16="http://schemas.microsoft.com/office/drawing/2014/main" id="{AA0D41D2-7ED4-70D4-FFA6-F778502F31B5}"/>
              </a:ext>
            </a:extLst>
          </p:cNvPr>
          <p:cNvPicPr>
            <a:picLocks noChangeAspect="1"/>
          </p:cNvPicPr>
          <p:nvPr/>
        </p:nvPicPr>
        <p:blipFill>
          <a:blip r:embed="rId4"/>
          <a:stretch>
            <a:fillRect/>
          </a:stretch>
        </p:blipFill>
        <p:spPr>
          <a:xfrm>
            <a:off x="6069489" y="3690272"/>
            <a:ext cx="3086501" cy="2957263"/>
          </a:xfrm>
          <a:prstGeom prst="rect">
            <a:avLst/>
          </a:prstGeom>
        </p:spPr>
      </p:pic>
    </p:spTree>
    <p:extLst>
      <p:ext uri="{BB962C8B-B14F-4D97-AF65-F5344CB8AC3E}">
        <p14:creationId xmlns:p14="http://schemas.microsoft.com/office/powerpoint/2010/main" val="23423687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2E917-3AEC-9CD7-A5FC-F7C010E61546}"/>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4981E7D-8C60-2EE2-2AB2-D2F8FC1F952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FA7EC197-E31B-4295-34E6-E74778C087DD}"/>
              </a:ext>
            </a:extLst>
          </p:cNvPr>
          <p:cNvSpPr>
            <a:spLocks noGrp="1"/>
          </p:cNvSpPr>
          <p:nvPr>
            <p:ph type="sldNum" sz="quarter" idx="49"/>
          </p:nvPr>
        </p:nvSpPr>
        <p:spPr/>
        <p:txBody>
          <a:bodyPr/>
          <a:lstStyle/>
          <a:p>
            <a:fld id="{13ED48F5-3B9B-4833-A282-D905B38B079F}" type="slidenum">
              <a:rPr lang="de-DE" smtClean="0"/>
              <a:pPr/>
              <a:t>52</a:t>
            </a:fld>
            <a:endParaRPr lang="de-DE"/>
          </a:p>
        </p:txBody>
      </p:sp>
      <p:sp>
        <p:nvSpPr>
          <p:cNvPr id="21" name="Titel 20">
            <a:extLst>
              <a:ext uri="{FF2B5EF4-FFF2-40B4-BE49-F238E27FC236}">
                <a16:creationId xmlns:a16="http://schemas.microsoft.com/office/drawing/2014/main" id="{3B513686-F83C-C53D-F7FF-A53A6BAFBCF2}"/>
              </a:ext>
            </a:extLst>
          </p:cNvPr>
          <p:cNvSpPr>
            <a:spLocks noGrp="1"/>
          </p:cNvSpPr>
          <p:nvPr>
            <p:ph type="title"/>
          </p:nvPr>
        </p:nvSpPr>
        <p:spPr/>
        <p:txBody>
          <a:bodyPr/>
          <a:lstStyle/>
          <a:p>
            <a:r>
              <a:rPr lang="de-DE" dirty="0"/>
              <a:t>Interfaces - PneumaticFiller (Step 16)</a:t>
            </a:r>
          </a:p>
        </p:txBody>
      </p:sp>
      <p:sp>
        <p:nvSpPr>
          <p:cNvPr id="35" name="Textplatzhalter 34">
            <a:extLst>
              <a:ext uri="{FF2B5EF4-FFF2-40B4-BE49-F238E27FC236}">
                <a16:creationId xmlns:a16="http://schemas.microsoft.com/office/drawing/2014/main" id="{895C4540-ACC8-1CCB-F343-9D5F5C3DC6D5}"/>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4FBB2D8F-5082-6DC1-0A60-E01FCEB1C59D}"/>
              </a:ext>
            </a:extLst>
          </p:cNvPr>
          <p:cNvGrpSpPr/>
          <p:nvPr/>
        </p:nvGrpSpPr>
        <p:grpSpPr>
          <a:xfrm>
            <a:off x="6469380" y="684178"/>
            <a:ext cx="5111496" cy="5363022"/>
            <a:chOff x="4314396" y="1525589"/>
            <a:chExt cx="3562878" cy="2132240"/>
          </a:xfrm>
        </p:grpSpPr>
        <p:sp>
          <p:nvSpPr>
            <p:cNvPr id="40" name="Textplatzhalter 4">
              <a:extLst>
                <a:ext uri="{FF2B5EF4-FFF2-40B4-BE49-F238E27FC236}">
                  <a16:creationId xmlns:a16="http://schemas.microsoft.com/office/drawing/2014/main" id="{356E020E-E45D-6929-0B2D-44836D660AE2}"/>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We will generate our second type of Filling Station. It will be the </a:t>
              </a:r>
              <a:r>
                <a:rPr lang="en-US" sz="1800" dirty="0" err="1"/>
                <a:t>PneumaticFiller</a:t>
              </a:r>
              <a:endParaRPr lang="en-US" sz="1800" dirty="0"/>
            </a:p>
            <a:p>
              <a:pPr marL="285750" indent="-285750">
                <a:buFont typeface="Arial" panose="020B0604020202020204" pitchFamily="34" charset="0"/>
                <a:buChar char="•"/>
              </a:pPr>
              <a:r>
                <a:rPr lang="en-US" sz="1800" dirty="0"/>
                <a:t>Generate folder 05_PneumaticFiller</a:t>
              </a:r>
            </a:p>
            <a:p>
              <a:pPr marL="285750" indent="-285750">
                <a:buFont typeface="Arial" panose="020B0604020202020204" pitchFamily="34" charset="0"/>
                <a:buChar char="•"/>
              </a:pPr>
              <a:r>
                <a:rPr lang="en-US" sz="1800" dirty="0"/>
                <a:t>Generate </a:t>
              </a:r>
              <a:r>
                <a:rPr lang="en-US" sz="1800" dirty="0" err="1"/>
                <a:t>ClassPneumaticFiller</a:t>
              </a:r>
              <a:r>
                <a:rPr lang="en-US" sz="1800" dirty="0"/>
                <a:t>. The </a:t>
              </a:r>
              <a:r>
                <a:rPr lang="en-US" sz="1800" dirty="0" err="1"/>
                <a:t>PneumaticFiller</a:t>
              </a:r>
              <a:r>
                <a:rPr lang="en-US" sz="1800" dirty="0"/>
                <a:t> inherits from </a:t>
              </a:r>
              <a:r>
                <a:rPr lang="en-US" sz="1800" dirty="0" err="1"/>
                <a:t>PackMLMachineModule</a:t>
              </a:r>
              <a:r>
                <a:rPr lang="en-US" sz="1800" dirty="0"/>
                <a:t> but also is a </a:t>
              </a:r>
              <a:r>
                <a:rPr lang="en-US" sz="1800" dirty="0" err="1"/>
                <a:t>FillingStation</a:t>
              </a:r>
              <a:r>
                <a:rPr lang="en-US" sz="1800" dirty="0"/>
                <a:t>, so it must </a:t>
              </a:r>
              <a:r>
                <a:rPr lang="en-US" sz="1800" u="sng" dirty="0"/>
                <a:t>IMPLEMENT</a:t>
              </a:r>
              <a:r>
                <a:rPr lang="en-US" sz="1800" dirty="0"/>
                <a:t> </a:t>
              </a:r>
              <a:r>
                <a:rPr lang="en-US" sz="1800" dirty="0" err="1"/>
                <a:t>iFillingStation</a:t>
              </a:r>
              <a:endParaRPr lang="en-US" sz="1800" dirty="0"/>
            </a:p>
            <a:p>
              <a:pPr marL="285750" indent="-285750">
                <a:buFont typeface="Arial" panose="020B0604020202020204" pitchFamily="34" charset="0"/>
                <a:buChar char="•"/>
              </a:pPr>
              <a:r>
                <a:rPr lang="en-US" sz="1800" dirty="0"/>
                <a:t>Delete all Methods for Production and Manual</a:t>
              </a:r>
            </a:p>
          </p:txBody>
        </p:sp>
        <p:sp>
          <p:nvSpPr>
            <p:cNvPr id="41" name="Rechteck 40">
              <a:extLst>
                <a:ext uri="{FF2B5EF4-FFF2-40B4-BE49-F238E27FC236}">
                  <a16:creationId xmlns:a16="http://schemas.microsoft.com/office/drawing/2014/main" id="{2105114A-5172-787B-F924-FB925B5CF85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8CFC4CD9-29E9-A581-4F46-C4D97F43B479}"/>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Pneumatic Filler</a:t>
              </a:r>
            </a:p>
          </p:txBody>
        </p:sp>
      </p:grpSp>
      <p:pic>
        <p:nvPicPr>
          <p:cNvPr id="6" name="Picture 5">
            <a:extLst>
              <a:ext uri="{FF2B5EF4-FFF2-40B4-BE49-F238E27FC236}">
                <a16:creationId xmlns:a16="http://schemas.microsoft.com/office/drawing/2014/main" id="{1EE3716C-BD8A-638F-B63C-ADC4AB79619C}"/>
              </a:ext>
            </a:extLst>
          </p:cNvPr>
          <p:cNvPicPr>
            <a:picLocks noChangeAspect="1"/>
          </p:cNvPicPr>
          <p:nvPr/>
        </p:nvPicPr>
        <p:blipFill>
          <a:blip r:embed="rId3"/>
          <a:stretch>
            <a:fillRect/>
          </a:stretch>
        </p:blipFill>
        <p:spPr>
          <a:xfrm>
            <a:off x="978939" y="1171895"/>
            <a:ext cx="3163294" cy="5272156"/>
          </a:xfrm>
          <a:prstGeom prst="rect">
            <a:avLst/>
          </a:prstGeom>
        </p:spPr>
      </p:pic>
    </p:spTree>
    <p:extLst>
      <p:ext uri="{BB962C8B-B14F-4D97-AF65-F5344CB8AC3E}">
        <p14:creationId xmlns:p14="http://schemas.microsoft.com/office/powerpoint/2010/main" val="34238805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94720-42DA-AE37-D397-36D4832BDA1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6B460E6C-B139-624D-37FD-A6750E8578F1}"/>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3E416188-7E95-B255-4CDD-705FF1FDBF31}"/>
              </a:ext>
            </a:extLst>
          </p:cNvPr>
          <p:cNvSpPr>
            <a:spLocks noGrp="1"/>
          </p:cNvSpPr>
          <p:nvPr>
            <p:ph type="sldNum" sz="quarter" idx="49"/>
          </p:nvPr>
        </p:nvSpPr>
        <p:spPr/>
        <p:txBody>
          <a:bodyPr/>
          <a:lstStyle/>
          <a:p>
            <a:fld id="{13ED48F5-3B9B-4833-A282-D905B38B079F}" type="slidenum">
              <a:rPr lang="de-DE" smtClean="0"/>
              <a:pPr/>
              <a:t>53</a:t>
            </a:fld>
            <a:endParaRPr lang="de-DE"/>
          </a:p>
        </p:txBody>
      </p:sp>
      <p:sp>
        <p:nvSpPr>
          <p:cNvPr id="21" name="Titel 20">
            <a:extLst>
              <a:ext uri="{FF2B5EF4-FFF2-40B4-BE49-F238E27FC236}">
                <a16:creationId xmlns:a16="http://schemas.microsoft.com/office/drawing/2014/main" id="{63D750C3-734B-91F6-671B-16476D67289A}"/>
              </a:ext>
            </a:extLst>
          </p:cNvPr>
          <p:cNvSpPr>
            <a:spLocks noGrp="1"/>
          </p:cNvSpPr>
          <p:nvPr>
            <p:ph type="title"/>
          </p:nvPr>
        </p:nvSpPr>
        <p:spPr/>
        <p:txBody>
          <a:bodyPr/>
          <a:lstStyle/>
          <a:p>
            <a:r>
              <a:rPr lang="de-DE" dirty="0"/>
              <a:t>Interfaces - PneumaticFiller (Step 16)</a:t>
            </a:r>
          </a:p>
        </p:txBody>
      </p:sp>
      <p:sp>
        <p:nvSpPr>
          <p:cNvPr id="35" name="Textplatzhalter 34">
            <a:extLst>
              <a:ext uri="{FF2B5EF4-FFF2-40B4-BE49-F238E27FC236}">
                <a16:creationId xmlns:a16="http://schemas.microsoft.com/office/drawing/2014/main" id="{9F7D73D5-93FD-A1D2-66E5-41D6512CE34B}"/>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CDA5D4A5-6ACB-4DB7-60AA-0D0E49AE491A}"/>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08DC1732-6852-A6F4-F5EE-7E1FBAC6954D}"/>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variables for </a:t>
              </a:r>
              <a:r>
                <a:rPr lang="en-US" sz="1800" dirty="0" err="1"/>
                <a:t>ClassPneumaticFiller</a:t>
              </a:r>
              <a:endParaRPr lang="en-US" sz="1800" dirty="0"/>
            </a:p>
            <a:p>
              <a:pPr marL="285750" indent="-285750">
                <a:buFont typeface="Arial" panose="020B0604020202020204" pitchFamily="34" charset="0"/>
                <a:buChar char="•"/>
              </a:pPr>
              <a:r>
                <a:rPr lang="en-US" sz="1800" dirty="0"/>
                <a:t>Generate code for Fill() Method</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EC59263E-AC6E-F0D9-76AD-5DB63C294BF3}"/>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8A64CE1-173C-69C4-63D9-2C27ED3DA111}"/>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Pneumatic Filler</a:t>
              </a:r>
            </a:p>
          </p:txBody>
        </p:sp>
      </p:grpSp>
      <p:pic>
        <p:nvPicPr>
          <p:cNvPr id="8" name="Picture 7">
            <a:extLst>
              <a:ext uri="{FF2B5EF4-FFF2-40B4-BE49-F238E27FC236}">
                <a16:creationId xmlns:a16="http://schemas.microsoft.com/office/drawing/2014/main" id="{27AE9661-8651-BF60-D85F-FBBB2FD7F46D}"/>
              </a:ext>
            </a:extLst>
          </p:cNvPr>
          <p:cNvPicPr>
            <a:picLocks noChangeAspect="1"/>
          </p:cNvPicPr>
          <p:nvPr/>
        </p:nvPicPr>
        <p:blipFill>
          <a:blip r:embed="rId3"/>
          <a:stretch>
            <a:fillRect/>
          </a:stretch>
        </p:blipFill>
        <p:spPr>
          <a:xfrm>
            <a:off x="183600" y="1241389"/>
            <a:ext cx="6744641" cy="2019582"/>
          </a:xfrm>
          <a:prstGeom prst="rect">
            <a:avLst/>
          </a:prstGeom>
        </p:spPr>
      </p:pic>
      <p:pic>
        <p:nvPicPr>
          <p:cNvPr id="12" name="Picture 11">
            <a:extLst>
              <a:ext uri="{FF2B5EF4-FFF2-40B4-BE49-F238E27FC236}">
                <a16:creationId xmlns:a16="http://schemas.microsoft.com/office/drawing/2014/main" id="{5FC82660-99AB-6E41-2F45-A022B43AFF24}"/>
              </a:ext>
            </a:extLst>
          </p:cNvPr>
          <p:cNvPicPr>
            <a:picLocks noChangeAspect="1"/>
          </p:cNvPicPr>
          <p:nvPr/>
        </p:nvPicPr>
        <p:blipFill>
          <a:blip r:embed="rId4"/>
          <a:stretch>
            <a:fillRect/>
          </a:stretch>
        </p:blipFill>
        <p:spPr>
          <a:xfrm>
            <a:off x="167640" y="3603999"/>
            <a:ext cx="3972479" cy="2333951"/>
          </a:xfrm>
          <a:prstGeom prst="rect">
            <a:avLst/>
          </a:prstGeom>
        </p:spPr>
      </p:pic>
    </p:spTree>
    <p:extLst>
      <p:ext uri="{BB962C8B-B14F-4D97-AF65-F5344CB8AC3E}">
        <p14:creationId xmlns:p14="http://schemas.microsoft.com/office/powerpoint/2010/main" val="36006449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073583-0ADB-3CE8-FC59-B173E395AEB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23DA98F-5A6E-8261-C258-545699E77765}"/>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E839881-B7BF-3B65-1B35-86E5F75F3F95}"/>
              </a:ext>
            </a:extLst>
          </p:cNvPr>
          <p:cNvSpPr>
            <a:spLocks noGrp="1"/>
          </p:cNvSpPr>
          <p:nvPr>
            <p:ph type="sldNum" sz="quarter" idx="49"/>
          </p:nvPr>
        </p:nvSpPr>
        <p:spPr/>
        <p:txBody>
          <a:bodyPr/>
          <a:lstStyle/>
          <a:p>
            <a:fld id="{13ED48F5-3B9B-4833-A282-D905B38B079F}" type="slidenum">
              <a:rPr lang="de-DE" smtClean="0"/>
              <a:pPr/>
              <a:t>54</a:t>
            </a:fld>
            <a:endParaRPr lang="de-DE"/>
          </a:p>
        </p:txBody>
      </p:sp>
      <p:sp>
        <p:nvSpPr>
          <p:cNvPr id="21" name="Titel 20">
            <a:extLst>
              <a:ext uri="{FF2B5EF4-FFF2-40B4-BE49-F238E27FC236}">
                <a16:creationId xmlns:a16="http://schemas.microsoft.com/office/drawing/2014/main" id="{540FB0C8-8820-D3E2-34F6-FD6A751764D0}"/>
              </a:ext>
            </a:extLst>
          </p:cNvPr>
          <p:cNvSpPr>
            <a:spLocks noGrp="1"/>
          </p:cNvSpPr>
          <p:nvPr>
            <p:ph type="title"/>
          </p:nvPr>
        </p:nvSpPr>
        <p:spPr/>
        <p:txBody>
          <a:bodyPr/>
          <a:lstStyle/>
          <a:p>
            <a:r>
              <a:rPr lang="de-DE" dirty="0"/>
              <a:t>Interfaces - PneumaticFiller (Step 16)</a:t>
            </a:r>
          </a:p>
        </p:txBody>
      </p:sp>
      <p:sp>
        <p:nvSpPr>
          <p:cNvPr id="35" name="Textplatzhalter 34">
            <a:extLst>
              <a:ext uri="{FF2B5EF4-FFF2-40B4-BE49-F238E27FC236}">
                <a16:creationId xmlns:a16="http://schemas.microsoft.com/office/drawing/2014/main" id="{B2BD0FD0-7771-8AFA-6D51-3919851AD04C}"/>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358AEAB2-3B7A-B4CC-88D7-E5E786EAB943}"/>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D4740CD0-A404-0AF1-4714-9D89B07795C5}"/>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code for </a:t>
              </a:r>
              <a:r>
                <a:rPr lang="en-US" sz="1800" dirty="0" err="1"/>
                <a:t>FillProcessFinished</a:t>
              </a:r>
              <a:r>
                <a:rPr lang="en-US" sz="1800" dirty="0"/>
                <a:t> Property.</a:t>
              </a:r>
            </a:p>
            <a:p>
              <a:pPr marL="285750" indent="-285750">
                <a:buFont typeface="Arial" panose="020B0604020202020204" pitchFamily="34" charset="0"/>
                <a:buChar char="•"/>
              </a:pPr>
              <a:r>
                <a:rPr lang="en-US" sz="1800" dirty="0"/>
                <a:t>Generate code for Volume Property</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AC51175D-9512-10FD-D161-128D51EEAE3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147B923-9774-34C1-9E1F-DB9F7E392783}"/>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Pneumatic Filler</a:t>
              </a:r>
            </a:p>
          </p:txBody>
        </p:sp>
      </p:grpSp>
      <p:pic>
        <p:nvPicPr>
          <p:cNvPr id="3" name="Picture 2">
            <a:extLst>
              <a:ext uri="{FF2B5EF4-FFF2-40B4-BE49-F238E27FC236}">
                <a16:creationId xmlns:a16="http://schemas.microsoft.com/office/drawing/2014/main" id="{DCFCDF93-A2DF-EA0F-FBA6-D9B34F850A5D}"/>
              </a:ext>
            </a:extLst>
          </p:cNvPr>
          <p:cNvPicPr>
            <a:picLocks noChangeAspect="1"/>
          </p:cNvPicPr>
          <p:nvPr/>
        </p:nvPicPr>
        <p:blipFill>
          <a:blip r:embed="rId3"/>
          <a:stretch>
            <a:fillRect/>
          </a:stretch>
        </p:blipFill>
        <p:spPr>
          <a:xfrm>
            <a:off x="520806" y="1330192"/>
            <a:ext cx="3353268" cy="1571844"/>
          </a:xfrm>
          <a:prstGeom prst="rect">
            <a:avLst/>
          </a:prstGeom>
        </p:spPr>
      </p:pic>
      <p:pic>
        <p:nvPicPr>
          <p:cNvPr id="7" name="Picture 6">
            <a:extLst>
              <a:ext uri="{FF2B5EF4-FFF2-40B4-BE49-F238E27FC236}">
                <a16:creationId xmlns:a16="http://schemas.microsoft.com/office/drawing/2014/main" id="{FE3B9350-B3E9-F618-95BB-7081C07A88A7}"/>
              </a:ext>
            </a:extLst>
          </p:cNvPr>
          <p:cNvPicPr>
            <a:picLocks noChangeAspect="1"/>
          </p:cNvPicPr>
          <p:nvPr/>
        </p:nvPicPr>
        <p:blipFill>
          <a:blip r:embed="rId4"/>
          <a:stretch>
            <a:fillRect/>
          </a:stretch>
        </p:blipFill>
        <p:spPr>
          <a:xfrm>
            <a:off x="513546" y="3282743"/>
            <a:ext cx="3324689" cy="2048161"/>
          </a:xfrm>
          <a:prstGeom prst="rect">
            <a:avLst/>
          </a:prstGeom>
        </p:spPr>
      </p:pic>
    </p:spTree>
    <p:extLst>
      <p:ext uri="{BB962C8B-B14F-4D97-AF65-F5344CB8AC3E}">
        <p14:creationId xmlns:p14="http://schemas.microsoft.com/office/powerpoint/2010/main" val="40479670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59F92-7FDF-3263-0EE5-237A1A918C8F}"/>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86950AE2-DCC5-B843-B23F-9C95BEE7205B}"/>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B492F44-9CE9-77C3-FA62-5F265CB5EEF3}"/>
              </a:ext>
            </a:extLst>
          </p:cNvPr>
          <p:cNvSpPr>
            <a:spLocks noGrp="1"/>
          </p:cNvSpPr>
          <p:nvPr>
            <p:ph type="sldNum" sz="quarter" idx="49"/>
          </p:nvPr>
        </p:nvSpPr>
        <p:spPr/>
        <p:txBody>
          <a:bodyPr/>
          <a:lstStyle/>
          <a:p>
            <a:fld id="{13ED48F5-3B9B-4833-A282-D905B38B079F}" type="slidenum">
              <a:rPr lang="de-DE" smtClean="0"/>
              <a:pPr/>
              <a:t>55</a:t>
            </a:fld>
            <a:endParaRPr lang="de-DE"/>
          </a:p>
        </p:txBody>
      </p:sp>
      <p:sp>
        <p:nvSpPr>
          <p:cNvPr id="21" name="Titel 20">
            <a:extLst>
              <a:ext uri="{FF2B5EF4-FFF2-40B4-BE49-F238E27FC236}">
                <a16:creationId xmlns:a16="http://schemas.microsoft.com/office/drawing/2014/main" id="{B87EF165-2B1B-058C-E1C1-0AF388329262}"/>
              </a:ext>
            </a:extLst>
          </p:cNvPr>
          <p:cNvSpPr>
            <a:spLocks noGrp="1"/>
          </p:cNvSpPr>
          <p:nvPr>
            <p:ph type="title"/>
          </p:nvPr>
        </p:nvSpPr>
        <p:spPr/>
        <p:txBody>
          <a:bodyPr/>
          <a:lstStyle/>
          <a:p>
            <a:r>
              <a:rPr lang="de-DE" dirty="0"/>
              <a:t>Interfaces - PneumaticFiller (Step 16)</a:t>
            </a:r>
          </a:p>
        </p:txBody>
      </p:sp>
      <p:sp>
        <p:nvSpPr>
          <p:cNvPr id="35" name="Textplatzhalter 34">
            <a:extLst>
              <a:ext uri="{FF2B5EF4-FFF2-40B4-BE49-F238E27FC236}">
                <a16:creationId xmlns:a16="http://schemas.microsoft.com/office/drawing/2014/main" id="{3DCA6407-715C-98EA-9433-C80443EFB037}"/>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0830A743-6517-392C-6678-45CA0CC5F35B}"/>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847DDF6D-409B-579F-190F-FFBA828154DB}"/>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first instance PneumaticFiller1</a:t>
              </a:r>
            </a:p>
            <a:p>
              <a:pPr marL="285750" indent="-285750">
                <a:buFont typeface="Arial" panose="020B0604020202020204" pitchFamily="34" charset="0"/>
                <a:buChar char="•"/>
              </a:pPr>
              <a:r>
                <a:rPr lang="en-US" sz="1800" dirty="0"/>
                <a:t>Modify </a:t>
              </a:r>
              <a:r>
                <a:rPr lang="en-US" sz="1800" dirty="0" err="1"/>
                <a:t>FillingMachine</a:t>
              </a:r>
              <a:r>
                <a:rPr lang="en-US" sz="1800" dirty="0"/>
                <a:t> </a:t>
              </a:r>
              <a:r>
                <a:rPr lang="en-US" sz="1800" dirty="0" err="1"/>
                <a:t>Pro_Execute</a:t>
              </a:r>
              <a:r>
                <a:rPr lang="en-US" sz="1800" dirty="0"/>
                <a:t>()</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C66612BD-162C-1AFA-939D-F908C2A7D035}"/>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8265F65-DD32-880B-EBE5-EC2EB5B2D2F0}"/>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Pneumatic Filler</a:t>
              </a:r>
            </a:p>
          </p:txBody>
        </p:sp>
      </p:grpSp>
      <p:pic>
        <p:nvPicPr>
          <p:cNvPr id="6" name="Picture 5">
            <a:extLst>
              <a:ext uri="{FF2B5EF4-FFF2-40B4-BE49-F238E27FC236}">
                <a16:creationId xmlns:a16="http://schemas.microsoft.com/office/drawing/2014/main" id="{12FFEAC2-5794-1F19-4D15-DFE18181AF8F}"/>
              </a:ext>
            </a:extLst>
          </p:cNvPr>
          <p:cNvPicPr>
            <a:picLocks noChangeAspect="1"/>
          </p:cNvPicPr>
          <p:nvPr/>
        </p:nvPicPr>
        <p:blipFill>
          <a:blip r:embed="rId3"/>
          <a:stretch>
            <a:fillRect/>
          </a:stretch>
        </p:blipFill>
        <p:spPr>
          <a:xfrm>
            <a:off x="367200" y="1315902"/>
            <a:ext cx="6087325" cy="2372056"/>
          </a:xfrm>
          <a:prstGeom prst="rect">
            <a:avLst/>
          </a:prstGeom>
        </p:spPr>
      </p:pic>
      <p:pic>
        <p:nvPicPr>
          <p:cNvPr id="9" name="Picture 8">
            <a:extLst>
              <a:ext uri="{FF2B5EF4-FFF2-40B4-BE49-F238E27FC236}">
                <a16:creationId xmlns:a16="http://schemas.microsoft.com/office/drawing/2014/main" id="{7BB2EBE9-6F5E-5895-8C43-5FAB07F7AA07}"/>
              </a:ext>
            </a:extLst>
          </p:cNvPr>
          <p:cNvPicPr>
            <a:picLocks noChangeAspect="1"/>
          </p:cNvPicPr>
          <p:nvPr/>
        </p:nvPicPr>
        <p:blipFill>
          <a:blip r:embed="rId4"/>
          <a:stretch>
            <a:fillRect/>
          </a:stretch>
        </p:blipFill>
        <p:spPr>
          <a:xfrm>
            <a:off x="326160" y="4120375"/>
            <a:ext cx="4010585" cy="2000529"/>
          </a:xfrm>
          <a:prstGeom prst="rect">
            <a:avLst/>
          </a:prstGeom>
        </p:spPr>
      </p:pic>
    </p:spTree>
    <p:extLst>
      <p:ext uri="{BB962C8B-B14F-4D97-AF65-F5344CB8AC3E}">
        <p14:creationId xmlns:p14="http://schemas.microsoft.com/office/powerpoint/2010/main" val="42393217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CC711-0184-CA8F-F329-69086340D9F6}"/>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AE35ADD-51A7-560A-2AC9-3BA5FCCF073C}"/>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D1A20AE-DA0E-1EE1-C0E7-6A63486B6D77}"/>
              </a:ext>
            </a:extLst>
          </p:cNvPr>
          <p:cNvSpPr>
            <a:spLocks noGrp="1"/>
          </p:cNvSpPr>
          <p:nvPr>
            <p:ph type="sldNum" sz="quarter" idx="49"/>
          </p:nvPr>
        </p:nvSpPr>
        <p:spPr/>
        <p:txBody>
          <a:bodyPr/>
          <a:lstStyle/>
          <a:p>
            <a:fld id="{13ED48F5-3B9B-4833-A282-D905B38B079F}" type="slidenum">
              <a:rPr lang="de-DE" smtClean="0"/>
              <a:pPr/>
              <a:t>56</a:t>
            </a:fld>
            <a:endParaRPr lang="de-DE"/>
          </a:p>
        </p:txBody>
      </p:sp>
      <p:sp>
        <p:nvSpPr>
          <p:cNvPr id="21" name="Titel 20">
            <a:extLst>
              <a:ext uri="{FF2B5EF4-FFF2-40B4-BE49-F238E27FC236}">
                <a16:creationId xmlns:a16="http://schemas.microsoft.com/office/drawing/2014/main" id="{CD2F2B69-8D5F-2CFD-1321-11429EECF641}"/>
              </a:ext>
            </a:extLst>
          </p:cNvPr>
          <p:cNvSpPr>
            <a:spLocks noGrp="1"/>
          </p:cNvSpPr>
          <p:nvPr>
            <p:ph type="title"/>
          </p:nvPr>
        </p:nvSpPr>
        <p:spPr/>
        <p:txBody>
          <a:bodyPr/>
          <a:lstStyle/>
          <a:p>
            <a:r>
              <a:rPr lang="de-DE" dirty="0"/>
              <a:t>Interfaces - PneumaticFiller (Step 16)</a:t>
            </a:r>
          </a:p>
        </p:txBody>
      </p:sp>
      <p:sp>
        <p:nvSpPr>
          <p:cNvPr id="35" name="Textplatzhalter 34">
            <a:extLst>
              <a:ext uri="{FF2B5EF4-FFF2-40B4-BE49-F238E27FC236}">
                <a16:creationId xmlns:a16="http://schemas.microsoft.com/office/drawing/2014/main" id="{5866A80E-8AE2-D3FD-0939-66E44F3703D2}"/>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5DF7649F-1AF0-4D19-A11F-7C30E9B18BA7}"/>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425941FB-F06E-9F05-2361-AB1370BC6846}"/>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Remember to Build (only build, not Generate code) and assign </a:t>
              </a:r>
              <a:r>
                <a:rPr lang="en-US" sz="1800" dirty="0" err="1"/>
                <a:t>xFillerValve</a:t>
              </a: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27FB1996-6E81-DAE9-F847-FB0B26719B1E}"/>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DCC74266-97D8-3865-C731-3A2F31B44439}"/>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Interfaces – Pneumatic Filler</a:t>
              </a:r>
            </a:p>
          </p:txBody>
        </p:sp>
      </p:grpSp>
      <p:pic>
        <p:nvPicPr>
          <p:cNvPr id="3" name="Picture 2">
            <a:extLst>
              <a:ext uri="{FF2B5EF4-FFF2-40B4-BE49-F238E27FC236}">
                <a16:creationId xmlns:a16="http://schemas.microsoft.com/office/drawing/2014/main" id="{14637AEB-AE35-6605-0EA4-C1FC4837D4A5}"/>
              </a:ext>
            </a:extLst>
          </p:cNvPr>
          <p:cNvPicPr>
            <a:picLocks noChangeAspect="1"/>
          </p:cNvPicPr>
          <p:nvPr/>
        </p:nvPicPr>
        <p:blipFill>
          <a:blip r:embed="rId3"/>
          <a:stretch>
            <a:fillRect/>
          </a:stretch>
        </p:blipFill>
        <p:spPr>
          <a:xfrm>
            <a:off x="367200" y="1670033"/>
            <a:ext cx="5877745" cy="1648055"/>
          </a:xfrm>
          <a:prstGeom prst="rect">
            <a:avLst/>
          </a:prstGeom>
        </p:spPr>
      </p:pic>
    </p:spTree>
    <p:extLst>
      <p:ext uri="{BB962C8B-B14F-4D97-AF65-F5344CB8AC3E}">
        <p14:creationId xmlns:p14="http://schemas.microsoft.com/office/powerpoint/2010/main" val="22193755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46A1A-4AEB-A7DF-4473-AE8F6710112B}"/>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B6C96A59-A545-7A4C-0429-F67DF0AA6094}"/>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6634EDB6-08D1-50D4-DA2A-A6B2E323A9F7}"/>
              </a:ext>
            </a:extLst>
          </p:cNvPr>
          <p:cNvSpPr>
            <a:spLocks noGrp="1"/>
          </p:cNvSpPr>
          <p:nvPr>
            <p:ph type="sldNum" sz="quarter" idx="49"/>
          </p:nvPr>
        </p:nvSpPr>
        <p:spPr/>
        <p:txBody>
          <a:bodyPr/>
          <a:lstStyle/>
          <a:p>
            <a:fld id="{13ED48F5-3B9B-4833-A282-D905B38B079F}" type="slidenum">
              <a:rPr lang="de-DE" smtClean="0"/>
              <a:pPr/>
              <a:t>57</a:t>
            </a:fld>
            <a:endParaRPr lang="de-DE"/>
          </a:p>
        </p:txBody>
      </p:sp>
      <p:sp>
        <p:nvSpPr>
          <p:cNvPr id="21" name="Titel 20">
            <a:extLst>
              <a:ext uri="{FF2B5EF4-FFF2-40B4-BE49-F238E27FC236}">
                <a16:creationId xmlns:a16="http://schemas.microsoft.com/office/drawing/2014/main" id="{06D568AC-AACA-8BBE-E5C0-E073E1AD3C57}"/>
              </a:ext>
            </a:extLst>
          </p:cNvPr>
          <p:cNvSpPr>
            <a:spLocks noGrp="1"/>
          </p:cNvSpPr>
          <p:nvPr>
            <p:ph type="title"/>
          </p:nvPr>
        </p:nvSpPr>
        <p:spPr>
          <a:xfrm>
            <a:off x="520806" y="638306"/>
            <a:ext cx="6428634" cy="472859"/>
          </a:xfrm>
        </p:spPr>
        <p:txBody>
          <a:bodyPr/>
          <a:lstStyle/>
          <a:p>
            <a:r>
              <a:rPr lang="de-DE" dirty="0"/>
              <a:t>Common Behaviour Model (Step 17)</a:t>
            </a:r>
          </a:p>
        </p:txBody>
      </p:sp>
      <p:sp>
        <p:nvSpPr>
          <p:cNvPr id="35" name="Textplatzhalter 34">
            <a:extLst>
              <a:ext uri="{FF2B5EF4-FFF2-40B4-BE49-F238E27FC236}">
                <a16:creationId xmlns:a16="http://schemas.microsoft.com/office/drawing/2014/main" id="{4E450E44-2987-EA60-CC78-E36AE79FB1BC}"/>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B7264656-503C-5D9B-D73F-4BB6027FDF6E}"/>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B5A46ACD-405E-6D9E-2C17-57C44091CFE0}"/>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Pneumatic filler has some issues:</a:t>
              </a:r>
            </a:p>
            <a:p>
              <a:pPr marL="285750" indent="-285750">
                <a:buFont typeface="Arial" panose="020B0604020202020204" pitchFamily="34" charset="0"/>
                <a:buChar char="•"/>
              </a:pPr>
              <a:r>
                <a:rPr lang="en-US" sz="1800" dirty="0"/>
                <a:t>If </a:t>
              </a:r>
              <a:r>
                <a:rPr lang="en-US" sz="1800" dirty="0" err="1"/>
                <a:t>PackML</a:t>
              </a:r>
              <a:r>
                <a:rPr lang="en-US" sz="1800" dirty="0"/>
                <a:t> goes to STOP-ABORT, it does not switch off the output</a:t>
              </a:r>
            </a:p>
            <a:p>
              <a:pPr marL="285750" indent="-285750">
                <a:buFont typeface="Arial" panose="020B0604020202020204" pitchFamily="34" charset="0"/>
                <a:buChar char="•"/>
              </a:pPr>
              <a:r>
                <a:rPr lang="en-US" sz="1800" dirty="0"/>
                <a:t>If </a:t>
              </a:r>
              <a:r>
                <a:rPr lang="en-US" sz="1800" dirty="0" err="1"/>
                <a:t>PackML</a:t>
              </a:r>
              <a:r>
                <a:rPr lang="en-US" sz="1800" dirty="0"/>
                <a:t> goes to SUSPEND-HOLD, timer is not working</a:t>
              </a:r>
            </a:p>
            <a:p>
              <a:pPr marL="285750" indent="-285750">
                <a:buFont typeface="Arial" panose="020B0604020202020204" pitchFamily="34" charset="0"/>
                <a:buChar char="•"/>
              </a:pPr>
              <a:r>
                <a:rPr lang="en-US" sz="1800" dirty="0"/>
                <a:t>The reason is Fill method must be called all the time for the Fill process to work</a:t>
              </a:r>
            </a:p>
            <a:p>
              <a:pPr marL="285750" indent="-285750">
                <a:buFont typeface="Arial" panose="020B0604020202020204" pitchFamily="34" charset="0"/>
                <a:buChar char="•"/>
              </a:pPr>
              <a:r>
                <a:rPr lang="en-US" sz="1800" dirty="0"/>
                <a:t>This is different than Fill on </a:t>
              </a:r>
              <a:r>
                <a:rPr lang="en-US" sz="1800" dirty="0" err="1"/>
                <a:t>ElectricFiller</a:t>
              </a:r>
              <a:endParaRPr lang="en-US" sz="1800" dirty="0"/>
            </a:p>
            <a:p>
              <a:pPr marL="285750" indent="-285750">
                <a:buFont typeface="Arial" panose="020B0604020202020204" pitchFamily="34" charset="0"/>
                <a:buChar char="•"/>
              </a:pPr>
              <a:r>
                <a:rPr lang="en-US" sz="1800" dirty="0"/>
                <a:t>Fill Method on Pneumatic Filler is not following the CBM. It is an Enable behavior instead of an Execute behavior</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E994445C-CB93-EA52-3977-03300BB61E1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B32C33B-4010-DC71-4441-9D31F3D19E9B}"/>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Common </a:t>
              </a:r>
              <a:r>
                <a:rPr lang="en-US" dirty="0" err="1"/>
                <a:t>Behaviour</a:t>
              </a:r>
              <a:r>
                <a:rPr lang="en-US" dirty="0"/>
                <a:t> Model</a:t>
              </a:r>
            </a:p>
          </p:txBody>
        </p:sp>
      </p:grpSp>
      <p:pic>
        <p:nvPicPr>
          <p:cNvPr id="7" name="Picture 6">
            <a:extLst>
              <a:ext uri="{FF2B5EF4-FFF2-40B4-BE49-F238E27FC236}">
                <a16:creationId xmlns:a16="http://schemas.microsoft.com/office/drawing/2014/main" id="{C4DFC5C7-0554-187D-9F98-10974EC5A3FA}"/>
              </a:ext>
            </a:extLst>
          </p:cNvPr>
          <p:cNvPicPr>
            <a:picLocks noChangeAspect="1"/>
          </p:cNvPicPr>
          <p:nvPr/>
        </p:nvPicPr>
        <p:blipFill>
          <a:blip r:embed="rId3"/>
          <a:stretch>
            <a:fillRect/>
          </a:stretch>
        </p:blipFill>
        <p:spPr>
          <a:xfrm>
            <a:off x="714673" y="1349244"/>
            <a:ext cx="5410955" cy="4677428"/>
          </a:xfrm>
          <a:prstGeom prst="rect">
            <a:avLst/>
          </a:prstGeom>
        </p:spPr>
      </p:pic>
    </p:spTree>
    <p:extLst>
      <p:ext uri="{BB962C8B-B14F-4D97-AF65-F5344CB8AC3E}">
        <p14:creationId xmlns:p14="http://schemas.microsoft.com/office/powerpoint/2010/main" val="36056992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BB2725-3651-9BFC-1AA7-87FDD0C06245}"/>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F3D4DBE-441D-44B4-91FD-849FAA621CF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FD3A17B-AEE3-3ABC-7BE1-0E711E721C41}"/>
              </a:ext>
            </a:extLst>
          </p:cNvPr>
          <p:cNvSpPr>
            <a:spLocks noGrp="1"/>
          </p:cNvSpPr>
          <p:nvPr>
            <p:ph type="sldNum" sz="quarter" idx="49"/>
          </p:nvPr>
        </p:nvSpPr>
        <p:spPr/>
        <p:txBody>
          <a:bodyPr/>
          <a:lstStyle/>
          <a:p>
            <a:fld id="{13ED48F5-3B9B-4833-A282-D905B38B079F}" type="slidenum">
              <a:rPr lang="de-DE" smtClean="0"/>
              <a:pPr/>
              <a:t>58</a:t>
            </a:fld>
            <a:endParaRPr lang="de-DE"/>
          </a:p>
        </p:txBody>
      </p:sp>
      <p:sp>
        <p:nvSpPr>
          <p:cNvPr id="21" name="Titel 20">
            <a:extLst>
              <a:ext uri="{FF2B5EF4-FFF2-40B4-BE49-F238E27FC236}">
                <a16:creationId xmlns:a16="http://schemas.microsoft.com/office/drawing/2014/main" id="{D784AA42-1CEC-F06B-DC9F-D337C13DE238}"/>
              </a:ext>
            </a:extLst>
          </p:cNvPr>
          <p:cNvSpPr>
            <a:spLocks noGrp="1"/>
          </p:cNvSpPr>
          <p:nvPr>
            <p:ph type="title"/>
          </p:nvPr>
        </p:nvSpPr>
        <p:spPr>
          <a:xfrm>
            <a:off x="520806" y="638306"/>
            <a:ext cx="6428634" cy="472859"/>
          </a:xfrm>
        </p:spPr>
        <p:txBody>
          <a:bodyPr/>
          <a:lstStyle/>
          <a:p>
            <a:r>
              <a:rPr lang="de-DE" dirty="0"/>
              <a:t>Common Behaviour Model (Step 17)</a:t>
            </a:r>
          </a:p>
        </p:txBody>
      </p:sp>
      <p:sp>
        <p:nvSpPr>
          <p:cNvPr id="35" name="Textplatzhalter 34">
            <a:extLst>
              <a:ext uri="{FF2B5EF4-FFF2-40B4-BE49-F238E27FC236}">
                <a16:creationId xmlns:a16="http://schemas.microsoft.com/office/drawing/2014/main" id="{3BE7C982-7981-C46F-C910-327C1342034E}"/>
              </a:ext>
            </a:extLst>
          </p:cNvPr>
          <p:cNvSpPr>
            <a:spLocks noGrp="1"/>
          </p:cNvSpPr>
          <p:nvPr>
            <p:ph type="body" sz="quarter" idx="47"/>
          </p:nvPr>
        </p:nvSpPr>
        <p:spPr/>
        <p:txBody>
          <a:bodyPr/>
          <a:lstStyle/>
          <a:p>
            <a:r>
              <a:rPr lang="de-DE" dirty="0"/>
              <a:t>Object Oriented Programming</a:t>
            </a:r>
          </a:p>
        </p:txBody>
      </p:sp>
      <p:pic>
        <p:nvPicPr>
          <p:cNvPr id="3" name="Picture 2">
            <a:extLst>
              <a:ext uri="{FF2B5EF4-FFF2-40B4-BE49-F238E27FC236}">
                <a16:creationId xmlns:a16="http://schemas.microsoft.com/office/drawing/2014/main" id="{DC19E55A-F581-38CD-2ABC-18A6C1191E75}"/>
              </a:ext>
            </a:extLst>
          </p:cNvPr>
          <p:cNvPicPr>
            <a:picLocks noChangeAspect="1"/>
          </p:cNvPicPr>
          <p:nvPr/>
        </p:nvPicPr>
        <p:blipFill>
          <a:blip r:embed="rId3"/>
          <a:stretch>
            <a:fillRect/>
          </a:stretch>
        </p:blipFill>
        <p:spPr>
          <a:xfrm>
            <a:off x="288757" y="1399711"/>
            <a:ext cx="11383478" cy="4639058"/>
          </a:xfrm>
          <a:prstGeom prst="rect">
            <a:avLst/>
          </a:prstGeom>
        </p:spPr>
      </p:pic>
    </p:spTree>
    <p:extLst>
      <p:ext uri="{BB962C8B-B14F-4D97-AF65-F5344CB8AC3E}">
        <p14:creationId xmlns:p14="http://schemas.microsoft.com/office/powerpoint/2010/main" val="22533847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139A5-ADEB-77D5-9966-E2B7008B11B7}"/>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8567A73B-9BEA-0C65-6657-593C5CBCD4D2}"/>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7659499-2C88-5070-B94A-413F66BCF74A}"/>
              </a:ext>
            </a:extLst>
          </p:cNvPr>
          <p:cNvSpPr>
            <a:spLocks noGrp="1"/>
          </p:cNvSpPr>
          <p:nvPr>
            <p:ph type="sldNum" sz="quarter" idx="49"/>
          </p:nvPr>
        </p:nvSpPr>
        <p:spPr/>
        <p:txBody>
          <a:bodyPr/>
          <a:lstStyle/>
          <a:p>
            <a:fld id="{13ED48F5-3B9B-4833-A282-D905B38B079F}" type="slidenum">
              <a:rPr lang="de-DE" smtClean="0"/>
              <a:pPr/>
              <a:t>59</a:t>
            </a:fld>
            <a:endParaRPr lang="de-DE"/>
          </a:p>
        </p:txBody>
      </p:sp>
      <p:sp>
        <p:nvSpPr>
          <p:cNvPr id="21" name="Titel 20">
            <a:extLst>
              <a:ext uri="{FF2B5EF4-FFF2-40B4-BE49-F238E27FC236}">
                <a16:creationId xmlns:a16="http://schemas.microsoft.com/office/drawing/2014/main" id="{4E4EC8DC-6940-3398-B3F7-71C344BFDB84}"/>
              </a:ext>
            </a:extLst>
          </p:cNvPr>
          <p:cNvSpPr>
            <a:spLocks noGrp="1"/>
          </p:cNvSpPr>
          <p:nvPr>
            <p:ph type="title"/>
          </p:nvPr>
        </p:nvSpPr>
        <p:spPr>
          <a:xfrm>
            <a:off x="520806" y="638306"/>
            <a:ext cx="6428634" cy="472859"/>
          </a:xfrm>
        </p:spPr>
        <p:txBody>
          <a:bodyPr/>
          <a:lstStyle/>
          <a:p>
            <a:r>
              <a:rPr lang="de-DE" dirty="0"/>
              <a:t>Common Behaviour Model (Step 17)</a:t>
            </a:r>
          </a:p>
        </p:txBody>
      </p:sp>
      <p:sp>
        <p:nvSpPr>
          <p:cNvPr id="35" name="Textplatzhalter 34">
            <a:extLst>
              <a:ext uri="{FF2B5EF4-FFF2-40B4-BE49-F238E27FC236}">
                <a16:creationId xmlns:a16="http://schemas.microsoft.com/office/drawing/2014/main" id="{E5565664-EDA8-AAE3-4374-BACAF68B48A6}"/>
              </a:ext>
            </a:extLst>
          </p:cNvPr>
          <p:cNvSpPr>
            <a:spLocks noGrp="1"/>
          </p:cNvSpPr>
          <p:nvPr>
            <p:ph type="body" sz="quarter" idx="47"/>
          </p:nvPr>
        </p:nvSpPr>
        <p:spPr/>
        <p:txBody>
          <a:bodyPr/>
          <a:lstStyle/>
          <a:p>
            <a:r>
              <a:rPr lang="de-DE" dirty="0"/>
              <a:t>Object Oriented Programming</a:t>
            </a:r>
          </a:p>
        </p:txBody>
      </p:sp>
      <p:pic>
        <p:nvPicPr>
          <p:cNvPr id="6" name="Picture 5">
            <a:extLst>
              <a:ext uri="{FF2B5EF4-FFF2-40B4-BE49-F238E27FC236}">
                <a16:creationId xmlns:a16="http://schemas.microsoft.com/office/drawing/2014/main" id="{76A63594-289D-7E91-192C-B0B58485ACB2}"/>
              </a:ext>
            </a:extLst>
          </p:cNvPr>
          <p:cNvPicPr>
            <a:picLocks noChangeAspect="1"/>
          </p:cNvPicPr>
          <p:nvPr/>
        </p:nvPicPr>
        <p:blipFill>
          <a:blip r:embed="rId3"/>
          <a:stretch>
            <a:fillRect/>
          </a:stretch>
        </p:blipFill>
        <p:spPr>
          <a:xfrm>
            <a:off x="183600" y="951528"/>
            <a:ext cx="10193173" cy="2534004"/>
          </a:xfrm>
          <a:prstGeom prst="rect">
            <a:avLst/>
          </a:prstGeom>
        </p:spPr>
      </p:pic>
      <p:pic>
        <p:nvPicPr>
          <p:cNvPr id="8" name="Picture 7">
            <a:extLst>
              <a:ext uri="{FF2B5EF4-FFF2-40B4-BE49-F238E27FC236}">
                <a16:creationId xmlns:a16="http://schemas.microsoft.com/office/drawing/2014/main" id="{3E084083-F593-A2FA-E5DA-5BC00C61B086}"/>
              </a:ext>
            </a:extLst>
          </p:cNvPr>
          <p:cNvPicPr>
            <a:picLocks noChangeAspect="1"/>
          </p:cNvPicPr>
          <p:nvPr/>
        </p:nvPicPr>
        <p:blipFill>
          <a:blip r:embed="rId4"/>
          <a:stretch>
            <a:fillRect/>
          </a:stretch>
        </p:blipFill>
        <p:spPr>
          <a:xfrm>
            <a:off x="1200905" y="2359423"/>
            <a:ext cx="7757390" cy="4087891"/>
          </a:xfrm>
          <a:prstGeom prst="rect">
            <a:avLst/>
          </a:prstGeom>
        </p:spPr>
      </p:pic>
    </p:spTree>
    <p:extLst>
      <p:ext uri="{BB962C8B-B14F-4D97-AF65-F5344CB8AC3E}">
        <p14:creationId xmlns:p14="http://schemas.microsoft.com/office/powerpoint/2010/main" val="678688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A171EBA-43D6-4642-ADB1-545AB3CFB674}"/>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8A391CA-386B-4C7E-9019-B466EE2C5423}"/>
              </a:ext>
            </a:extLst>
          </p:cNvPr>
          <p:cNvSpPr>
            <a:spLocks noGrp="1"/>
          </p:cNvSpPr>
          <p:nvPr>
            <p:ph type="sldNum" sz="quarter" idx="49"/>
          </p:nvPr>
        </p:nvSpPr>
        <p:spPr/>
        <p:txBody>
          <a:bodyPr/>
          <a:lstStyle/>
          <a:p>
            <a:fld id="{13ED48F5-3B9B-4833-A282-D905B38B079F}" type="slidenum">
              <a:rPr lang="de-DE" smtClean="0"/>
              <a:pPr/>
              <a:t>6</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5431E5FD-1E9D-4B7E-9D02-464A89D4724F}"/>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1267CD61-4513-44BF-939D-02FBADBB60C4}"/>
              </a:ext>
            </a:extLst>
          </p:cNvPr>
          <p:cNvSpPr>
            <a:spLocks noGrp="1"/>
          </p:cNvSpPr>
          <p:nvPr>
            <p:ph type="title"/>
          </p:nvPr>
        </p:nvSpPr>
        <p:spPr/>
        <p:txBody>
          <a:bodyPr/>
          <a:lstStyle/>
          <a:p>
            <a:r>
              <a:rPr lang="de-DE" dirty="0"/>
              <a:t>Step 0</a:t>
            </a:r>
          </a:p>
        </p:txBody>
      </p:sp>
      <p:sp>
        <p:nvSpPr>
          <p:cNvPr id="35" name="Textplatzhalter 34">
            <a:extLst>
              <a:ext uri="{FF2B5EF4-FFF2-40B4-BE49-F238E27FC236}">
                <a16:creationId xmlns:a16="http://schemas.microsoft.com/office/drawing/2014/main" id="{81C138A4-895E-47DF-99D0-38FA889253DC}"/>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01DE6810-380B-4E6E-898E-4320D7C35C07}"/>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D7A388E7-4212-4E23-B301-83B973488210}"/>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DCEF383C-6C25-4801-9D4F-AE5CA502221A}"/>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State Machine</a:t>
              </a:r>
              <a:endParaRPr lang="de-DE" dirty="0"/>
            </a:p>
          </p:txBody>
        </p:sp>
      </p:grpSp>
      <p:grpSp>
        <p:nvGrpSpPr>
          <p:cNvPr id="2" name="Gruppieren 13">
            <a:extLst>
              <a:ext uri="{FF2B5EF4-FFF2-40B4-BE49-F238E27FC236}">
                <a16:creationId xmlns:a16="http://schemas.microsoft.com/office/drawing/2014/main" id="{9717F28A-CC93-75B5-1A51-E940F50CD0B4}"/>
              </a:ext>
            </a:extLst>
          </p:cNvPr>
          <p:cNvGrpSpPr/>
          <p:nvPr/>
        </p:nvGrpSpPr>
        <p:grpSpPr>
          <a:xfrm>
            <a:off x="4466796" y="1065341"/>
            <a:ext cx="7369604" cy="1287682"/>
            <a:chOff x="4314396" y="1525589"/>
            <a:chExt cx="3562878" cy="2028824"/>
          </a:xfrm>
        </p:grpSpPr>
        <p:sp>
          <p:nvSpPr>
            <p:cNvPr id="3" name="Textplatzhalter 4">
              <a:extLst>
                <a:ext uri="{FF2B5EF4-FFF2-40B4-BE49-F238E27FC236}">
                  <a16:creationId xmlns:a16="http://schemas.microsoft.com/office/drawing/2014/main" id="{691BFC9D-2B6B-8A6F-3ED7-2A354C165F1A}"/>
                </a:ext>
              </a:extLst>
            </p:cNvPr>
            <p:cNvSpPr txBox="1">
              <a:spLocks/>
            </p:cNvSpPr>
            <p:nvPr/>
          </p:nvSpPr>
          <p:spPr>
            <a:xfrm>
              <a:off x="4576792" y="2355794"/>
              <a:ext cx="2282651" cy="810103"/>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Check existing state machine</a:t>
              </a:r>
            </a:p>
          </p:txBody>
        </p:sp>
        <p:sp>
          <p:nvSpPr>
            <p:cNvPr id="7" name="Rechteck 40">
              <a:extLst>
                <a:ext uri="{FF2B5EF4-FFF2-40B4-BE49-F238E27FC236}">
                  <a16:creationId xmlns:a16="http://schemas.microsoft.com/office/drawing/2014/main" id="{16B605E4-DDD1-1BF6-1BAE-BB90D14A40CB}"/>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6DB44C0E-C92E-29BC-B6F8-B5D7A0204966}"/>
                </a:ext>
              </a:extLst>
            </p:cNvPr>
            <p:cNvSpPr txBox="1">
              <a:spLocks/>
            </p:cNvSpPr>
            <p:nvPr/>
          </p:nvSpPr>
          <p:spPr>
            <a:xfrm>
              <a:off x="4582047" y="1712769"/>
              <a:ext cx="3060000" cy="24647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Open Step0 program</a:t>
              </a:r>
            </a:p>
          </p:txBody>
        </p:sp>
      </p:grpSp>
    </p:spTree>
    <p:extLst>
      <p:ext uri="{BB962C8B-B14F-4D97-AF65-F5344CB8AC3E}">
        <p14:creationId xmlns:p14="http://schemas.microsoft.com/office/powerpoint/2010/main" val="28626483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27F83-6232-5449-4621-71799CC5E49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0434B4D-A345-85C5-E3FF-987A2701138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74716A8-A3F8-CBDC-32B3-46E1A4B00C3E}"/>
              </a:ext>
            </a:extLst>
          </p:cNvPr>
          <p:cNvSpPr>
            <a:spLocks noGrp="1"/>
          </p:cNvSpPr>
          <p:nvPr>
            <p:ph type="sldNum" sz="quarter" idx="49"/>
          </p:nvPr>
        </p:nvSpPr>
        <p:spPr/>
        <p:txBody>
          <a:bodyPr/>
          <a:lstStyle/>
          <a:p>
            <a:fld id="{13ED48F5-3B9B-4833-A282-D905B38B079F}" type="slidenum">
              <a:rPr lang="de-DE" smtClean="0"/>
              <a:pPr/>
              <a:t>60</a:t>
            </a:fld>
            <a:endParaRPr lang="de-DE"/>
          </a:p>
        </p:txBody>
      </p:sp>
      <p:sp>
        <p:nvSpPr>
          <p:cNvPr id="21" name="Titel 20">
            <a:extLst>
              <a:ext uri="{FF2B5EF4-FFF2-40B4-BE49-F238E27FC236}">
                <a16:creationId xmlns:a16="http://schemas.microsoft.com/office/drawing/2014/main" id="{7F5FEBB6-CA78-E8FD-F70C-AC173B56619F}"/>
              </a:ext>
            </a:extLst>
          </p:cNvPr>
          <p:cNvSpPr>
            <a:spLocks noGrp="1"/>
          </p:cNvSpPr>
          <p:nvPr>
            <p:ph type="title"/>
          </p:nvPr>
        </p:nvSpPr>
        <p:spPr>
          <a:xfrm>
            <a:off x="520806" y="638306"/>
            <a:ext cx="6428634" cy="472859"/>
          </a:xfrm>
        </p:spPr>
        <p:txBody>
          <a:bodyPr/>
          <a:lstStyle/>
          <a:p>
            <a:r>
              <a:rPr lang="de-DE" dirty="0"/>
              <a:t>Common Behaviour Model (Step 17)</a:t>
            </a:r>
          </a:p>
        </p:txBody>
      </p:sp>
      <p:sp>
        <p:nvSpPr>
          <p:cNvPr id="35" name="Textplatzhalter 34">
            <a:extLst>
              <a:ext uri="{FF2B5EF4-FFF2-40B4-BE49-F238E27FC236}">
                <a16:creationId xmlns:a16="http://schemas.microsoft.com/office/drawing/2014/main" id="{F6B06DE1-5FA8-8B1A-5F26-4EA831EC8B17}"/>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B20FD5A2-8793-93DE-80F2-10EEA93B742B}"/>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A6F86ABA-40D6-391D-8D8B-C3AA95D4D4A3}"/>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Override Cyclic method on </a:t>
              </a:r>
              <a:r>
                <a:rPr lang="en-US" sz="1800" dirty="0" err="1"/>
                <a:t>PneumaticFiller</a:t>
              </a:r>
              <a:endParaRPr lang="en-US" sz="1800" dirty="0"/>
            </a:p>
            <a:p>
              <a:pPr marL="285750" indent="-285750">
                <a:buFont typeface="Arial" panose="020B0604020202020204" pitchFamily="34" charset="0"/>
                <a:buChar char="•"/>
              </a:pPr>
              <a:r>
                <a:rPr lang="en-US" sz="1800" dirty="0"/>
                <a:t>Modify Fill method to be CBM Execute compliant</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4E9337A4-0B6C-90A5-4480-21913621B39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D5F1F018-645C-F297-E443-5213998CC90A}"/>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Common </a:t>
              </a:r>
              <a:r>
                <a:rPr lang="en-US" dirty="0" err="1"/>
                <a:t>Behaviour</a:t>
              </a:r>
              <a:r>
                <a:rPr lang="en-US" dirty="0"/>
                <a:t> Model</a:t>
              </a:r>
            </a:p>
          </p:txBody>
        </p:sp>
      </p:grpSp>
      <p:pic>
        <p:nvPicPr>
          <p:cNvPr id="3" name="Picture 2">
            <a:extLst>
              <a:ext uri="{FF2B5EF4-FFF2-40B4-BE49-F238E27FC236}">
                <a16:creationId xmlns:a16="http://schemas.microsoft.com/office/drawing/2014/main" id="{61B8B737-B6A2-E6BB-9928-1C4313754D08}"/>
              </a:ext>
            </a:extLst>
          </p:cNvPr>
          <p:cNvPicPr>
            <a:picLocks noChangeAspect="1"/>
          </p:cNvPicPr>
          <p:nvPr/>
        </p:nvPicPr>
        <p:blipFill>
          <a:blip r:embed="rId3"/>
          <a:stretch>
            <a:fillRect/>
          </a:stretch>
        </p:blipFill>
        <p:spPr>
          <a:xfrm>
            <a:off x="520806" y="1479547"/>
            <a:ext cx="5449060" cy="1781424"/>
          </a:xfrm>
          <a:prstGeom prst="rect">
            <a:avLst/>
          </a:prstGeom>
        </p:spPr>
      </p:pic>
      <p:pic>
        <p:nvPicPr>
          <p:cNvPr id="7" name="Picture 6">
            <a:extLst>
              <a:ext uri="{FF2B5EF4-FFF2-40B4-BE49-F238E27FC236}">
                <a16:creationId xmlns:a16="http://schemas.microsoft.com/office/drawing/2014/main" id="{5C973F2A-4A69-F209-D73A-B5FE69B3ABFB}"/>
              </a:ext>
            </a:extLst>
          </p:cNvPr>
          <p:cNvPicPr>
            <a:picLocks noChangeAspect="1"/>
          </p:cNvPicPr>
          <p:nvPr/>
        </p:nvPicPr>
        <p:blipFill>
          <a:blip r:embed="rId4"/>
          <a:stretch>
            <a:fillRect/>
          </a:stretch>
        </p:blipFill>
        <p:spPr>
          <a:xfrm>
            <a:off x="520806" y="3687959"/>
            <a:ext cx="2819794" cy="1867161"/>
          </a:xfrm>
          <a:prstGeom prst="rect">
            <a:avLst/>
          </a:prstGeom>
        </p:spPr>
      </p:pic>
    </p:spTree>
    <p:extLst>
      <p:ext uri="{BB962C8B-B14F-4D97-AF65-F5344CB8AC3E}">
        <p14:creationId xmlns:p14="http://schemas.microsoft.com/office/powerpoint/2010/main" val="38731763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75E73-8C68-C3C3-5D94-B5BF5DCF852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BBC263A-33C2-1A26-A246-1091133A1F5B}"/>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5832E75-027F-6670-1E0D-984F29B0BF13}"/>
              </a:ext>
            </a:extLst>
          </p:cNvPr>
          <p:cNvSpPr>
            <a:spLocks noGrp="1"/>
          </p:cNvSpPr>
          <p:nvPr>
            <p:ph type="sldNum" sz="quarter" idx="49"/>
          </p:nvPr>
        </p:nvSpPr>
        <p:spPr/>
        <p:txBody>
          <a:bodyPr/>
          <a:lstStyle/>
          <a:p>
            <a:fld id="{13ED48F5-3B9B-4833-A282-D905B38B079F}" type="slidenum">
              <a:rPr lang="de-DE" smtClean="0"/>
              <a:pPr/>
              <a:t>61</a:t>
            </a:fld>
            <a:endParaRPr lang="de-DE"/>
          </a:p>
        </p:txBody>
      </p:sp>
      <p:sp>
        <p:nvSpPr>
          <p:cNvPr id="21" name="Titel 20">
            <a:extLst>
              <a:ext uri="{FF2B5EF4-FFF2-40B4-BE49-F238E27FC236}">
                <a16:creationId xmlns:a16="http://schemas.microsoft.com/office/drawing/2014/main" id="{494DEBED-0068-B71A-9C35-A01CF9A4458A}"/>
              </a:ext>
            </a:extLst>
          </p:cNvPr>
          <p:cNvSpPr>
            <a:spLocks noGrp="1"/>
          </p:cNvSpPr>
          <p:nvPr>
            <p:ph type="title"/>
          </p:nvPr>
        </p:nvSpPr>
        <p:spPr>
          <a:xfrm>
            <a:off x="520806" y="638306"/>
            <a:ext cx="6428634" cy="472859"/>
          </a:xfrm>
        </p:spPr>
        <p:txBody>
          <a:bodyPr/>
          <a:lstStyle/>
          <a:p>
            <a:r>
              <a:rPr lang="de-DE" dirty="0"/>
              <a:t>Common Behaviour Model (Step 17)</a:t>
            </a:r>
          </a:p>
        </p:txBody>
      </p:sp>
      <p:sp>
        <p:nvSpPr>
          <p:cNvPr id="35" name="Textplatzhalter 34">
            <a:extLst>
              <a:ext uri="{FF2B5EF4-FFF2-40B4-BE49-F238E27FC236}">
                <a16:creationId xmlns:a16="http://schemas.microsoft.com/office/drawing/2014/main" id="{FB037199-AD2B-3552-CE8A-CD3593D28F2D}"/>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FAA0471E-FDFA-9EEB-5660-8B53731B1953}"/>
              </a:ext>
            </a:extLst>
          </p:cNvPr>
          <p:cNvGrpSpPr/>
          <p:nvPr/>
        </p:nvGrpSpPr>
        <p:grpSpPr>
          <a:xfrm>
            <a:off x="7167774" y="684178"/>
            <a:ext cx="4856586" cy="5363022"/>
            <a:chOff x="4314396" y="1525589"/>
            <a:chExt cx="3562878" cy="2132240"/>
          </a:xfrm>
        </p:grpSpPr>
        <p:sp>
          <p:nvSpPr>
            <p:cNvPr id="40" name="Textplatzhalter 4">
              <a:extLst>
                <a:ext uri="{FF2B5EF4-FFF2-40B4-BE49-F238E27FC236}">
                  <a16:creationId xmlns:a16="http://schemas.microsoft.com/office/drawing/2014/main" id="{6A7E82B0-9935-C8C6-0C5B-0944C7A1F242}"/>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Now override </a:t>
              </a:r>
              <a:r>
                <a:rPr lang="en-US" sz="1800" dirty="0" err="1"/>
                <a:t>Pro_Stopping</a:t>
              </a:r>
              <a:r>
                <a:rPr lang="en-US" sz="1800" dirty="0"/>
                <a:t> and </a:t>
              </a:r>
              <a:r>
                <a:rPr lang="en-US" sz="1800" dirty="0" err="1"/>
                <a:t>Pro_Aborting</a:t>
              </a:r>
              <a:r>
                <a:rPr lang="en-US" sz="1800" dirty="0"/>
                <a:t> to stop Fill process in </a:t>
              </a:r>
              <a:r>
                <a:rPr lang="en-US" sz="1800" dirty="0" err="1"/>
                <a:t>PneumaticFiller</a:t>
              </a: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4B801D6B-A670-BAFE-563F-18EEBAD1AF57}"/>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B0A90965-74B8-A108-65FC-46087E15C33B}"/>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Common </a:t>
              </a:r>
              <a:r>
                <a:rPr lang="en-US" dirty="0" err="1"/>
                <a:t>Behaviour</a:t>
              </a:r>
              <a:r>
                <a:rPr lang="en-US" dirty="0"/>
                <a:t> Model</a:t>
              </a:r>
            </a:p>
          </p:txBody>
        </p:sp>
      </p:grpSp>
      <p:pic>
        <p:nvPicPr>
          <p:cNvPr id="6" name="Picture 5">
            <a:extLst>
              <a:ext uri="{FF2B5EF4-FFF2-40B4-BE49-F238E27FC236}">
                <a16:creationId xmlns:a16="http://schemas.microsoft.com/office/drawing/2014/main" id="{CF98CAD0-D393-C5C9-C0D6-889B9A79E54B}"/>
              </a:ext>
            </a:extLst>
          </p:cNvPr>
          <p:cNvPicPr>
            <a:picLocks noChangeAspect="1"/>
          </p:cNvPicPr>
          <p:nvPr/>
        </p:nvPicPr>
        <p:blipFill>
          <a:blip r:embed="rId3"/>
          <a:stretch>
            <a:fillRect/>
          </a:stretch>
        </p:blipFill>
        <p:spPr>
          <a:xfrm>
            <a:off x="520806" y="1447639"/>
            <a:ext cx="2981741" cy="1724266"/>
          </a:xfrm>
          <a:prstGeom prst="rect">
            <a:avLst/>
          </a:prstGeom>
        </p:spPr>
      </p:pic>
      <p:pic>
        <p:nvPicPr>
          <p:cNvPr id="9" name="Picture 8">
            <a:extLst>
              <a:ext uri="{FF2B5EF4-FFF2-40B4-BE49-F238E27FC236}">
                <a16:creationId xmlns:a16="http://schemas.microsoft.com/office/drawing/2014/main" id="{C1CB7B85-3FA4-7518-059C-A481E3501444}"/>
              </a:ext>
            </a:extLst>
          </p:cNvPr>
          <p:cNvPicPr>
            <a:picLocks noChangeAspect="1"/>
          </p:cNvPicPr>
          <p:nvPr/>
        </p:nvPicPr>
        <p:blipFill>
          <a:blip r:embed="rId4"/>
          <a:stretch>
            <a:fillRect/>
          </a:stretch>
        </p:blipFill>
        <p:spPr>
          <a:xfrm>
            <a:off x="513546" y="3508379"/>
            <a:ext cx="5182323" cy="2076740"/>
          </a:xfrm>
          <a:prstGeom prst="rect">
            <a:avLst/>
          </a:prstGeom>
        </p:spPr>
      </p:pic>
    </p:spTree>
    <p:extLst>
      <p:ext uri="{BB962C8B-B14F-4D97-AF65-F5344CB8AC3E}">
        <p14:creationId xmlns:p14="http://schemas.microsoft.com/office/powerpoint/2010/main" val="33437843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2DCFA-65A9-89B0-1275-5851DCCB8918}"/>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31E2E44-354F-145D-8094-07BD48AF3FDE}"/>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69FC91E-96B5-3D54-94D6-A1727FA864C3}"/>
              </a:ext>
            </a:extLst>
          </p:cNvPr>
          <p:cNvSpPr>
            <a:spLocks noGrp="1"/>
          </p:cNvSpPr>
          <p:nvPr>
            <p:ph type="sldNum" sz="quarter" idx="49"/>
          </p:nvPr>
        </p:nvSpPr>
        <p:spPr/>
        <p:txBody>
          <a:bodyPr/>
          <a:lstStyle/>
          <a:p>
            <a:fld id="{13ED48F5-3B9B-4833-A282-D905B38B079F}" type="slidenum">
              <a:rPr lang="de-DE" smtClean="0"/>
              <a:pPr/>
              <a:t>62</a:t>
            </a:fld>
            <a:endParaRPr lang="de-DE"/>
          </a:p>
        </p:txBody>
      </p:sp>
      <p:sp>
        <p:nvSpPr>
          <p:cNvPr id="21" name="Titel 20">
            <a:extLst>
              <a:ext uri="{FF2B5EF4-FFF2-40B4-BE49-F238E27FC236}">
                <a16:creationId xmlns:a16="http://schemas.microsoft.com/office/drawing/2014/main" id="{06413BD1-7459-47F0-63FC-A16A6451A97A}"/>
              </a:ext>
            </a:extLst>
          </p:cNvPr>
          <p:cNvSpPr>
            <a:spLocks noGrp="1"/>
          </p:cNvSpPr>
          <p:nvPr>
            <p:ph type="title"/>
          </p:nvPr>
        </p:nvSpPr>
        <p:spPr>
          <a:xfrm>
            <a:off x="520806" y="638306"/>
            <a:ext cx="6428634" cy="472859"/>
          </a:xfrm>
        </p:spPr>
        <p:txBody>
          <a:bodyPr/>
          <a:lstStyle/>
          <a:p>
            <a:r>
              <a:rPr lang="de-DE" dirty="0"/>
              <a:t>Interfaces (Step 18) </a:t>
            </a:r>
          </a:p>
        </p:txBody>
      </p:sp>
      <p:sp>
        <p:nvSpPr>
          <p:cNvPr id="35" name="Textplatzhalter 34">
            <a:extLst>
              <a:ext uri="{FF2B5EF4-FFF2-40B4-BE49-F238E27FC236}">
                <a16:creationId xmlns:a16="http://schemas.microsoft.com/office/drawing/2014/main" id="{8A1655FB-01DE-334C-226A-8C1B0FC47071}"/>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CB41E68C-ACF5-3648-CE94-50FAC86B8664}"/>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98B37375-B3C4-EB2C-2FA6-3115430E9E30}"/>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Now we are going to program the Manual behavior for </a:t>
              </a:r>
              <a:r>
                <a:rPr lang="en-US" sz="1800" dirty="0" err="1"/>
                <a:t>PneumaticFiller</a:t>
              </a:r>
              <a:endParaRPr lang="en-US" sz="1800" dirty="0"/>
            </a:p>
            <a:p>
              <a:pPr marL="285750" indent="-285750">
                <a:buFont typeface="Arial" panose="020B0604020202020204" pitchFamily="34" charset="0"/>
                <a:buChar char="•"/>
              </a:pPr>
              <a:r>
                <a:rPr lang="en-US" sz="1800" dirty="0"/>
                <a:t>Fir this, IMPLEMENTS the </a:t>
              </a:r>
              <a:r>
                <a:rPr lang="en-US" sz="1800" dirty="0" err="1"/>
                <a:t>itfManual</a:t>
              </a:r>
              <a:r>
                <a:rPr lang="en-US" sz="1800" dirty="0"/>
                <a:t> INTERFACE from </a:t>
              </a:r>
              <a:r>
                <a:rPr lang="en-US" sz="1800" dirty="0" err="1"/>
                <a:t>PackMLFramework</a:t>
              </a:r>
              <a:endParaRPr lang="en-US" sz="1800" dirty="0"/>
            </a:p>
            <a:p>
              <a:pPr marL="285750" indent="-285750">
                <a:buFont typeface="Arial" panose="020B0604020202020204" pitchFamily="34" charset="0"/>
                <a:buChar char="•"/>
              </a:pPr>
              <a:r>
                <a:rPr lang="en-US" sz="1800" dirty="0"/>
                <a:t>PLCDesigner (all </a:t>
              </a:r>
              <a:r>
                <a:rPr lang="en-US" sz="1800" dirty="0" err="1"/>
                <a:t>CodeSys</a:t>
              </a:r>
              <a:r>
                <a:rPr lang="en-US" sz="1800" dirty="0"/>
                <a:t> based systems) does not allow multiple inheritance. There can be only one Mother Class</a:t>
              </a:r>
            </a:p>
            <a:p>
              <a:pPr marL="285750" indent="-285750">
                <a:buFont typeface="Arial" panose="020B0604020202020204" pitchFamily="34" charset="0"/>
                <a:buChar char="•"/>
              </a:pPr>
              <a:r>
                <a:rPr lang="en-US" sz="1800" dirty="0"/>
                <a:t>As many high level languages, multiple inheritance is not allowed</a:t>
              </a:r>
            </a:p>
            <a:p>
              <a:pPr marL="285750" indent="-285750">
                <a:buFont typeface="Arial" panose="020B0604020202020204" pitchFamily="34" charset="0"/>
                <a:buChar char="•"/>
              </a:pPr>
              <a:r>
                <a:rPr lang="en-US" sz="1800" dirty="0"/>
                <a:t>Opposite, a Class may implement several INTERFACES</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3C5D625A-5D83-CCA8-BF2D-CA571FAD279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C05710F7-92FF-FE67-0D5E-59AE17F93013}"/>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Implement interfaces</a:t>
              </a:r>
            </a:p>
          </p:txBody>
        </p:sp>
      </p:grpSp>
      <p:pic>
        <p:nvPicPr>
          <p:cNvPr id="3" name="Picture 2">
            <a:extLst>
              <a:ext uri="{FF2B5EF4-FFF2-40B4-BE49-F238E27FC236}">
                <a16:creationId xmlns:a16="http://schemas.microsoft.com/office/drawing/2014/main" id="{87C0925C-5CD1-DA29-B8D1-5AF2CFDC307A}"/>
              </a:ext>
            </a:extLst>
          </p:cNvPr>
          <p:cNvPicPr>
            <a:picLocks noChangeAspect="1"/>
          </p:cNvPicPr>
          <p:nvPr/>
        </p:nvPicPr>
        <p:blipFill>
          <a:blip r:embed="rId3"/>
          <a:stretch>
            <a:fillRect/>
          </a:stretch>
        </p:blipFill>
        <p:spPr>
          <a:xfrm>
            <a:off x="37333" y="1380839"/>
            <a:ext cx="7649643" cy="2048161"/>
          </a:xfrm>
          <a:prstGeom prst="rect">
            <a:avLst/>
          </a:prstGeom>
        </p:spPr>
      </p:pic>
    </p:spTree>
    <p:extLst>
      <p:ext uri="{BB962C8B-B14F-4D97-AF65-F5344CB8AC3E}">
        <p14:creationId xmlns:p14="http://schemas.microsoft.com/office/powerpoint/2010/main" val="15612821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E1034-8DA3-B5C7-175A-162DF5A8F9B5}"/>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5F287F70-4C39-2187-9982-BBBC4837AAF9}"/>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00AC1806-1A42-50B1-F49B-E4DC5534E884}"/>
              </a:ext>
            </a:extLst>
          </p:cNvPr>
          <p:cNvSpPr>
            <a:spLocks noGrp="1"/>
          </p:cNvSpPr>
          <p:nvPr>
            <p:ph type="sldNum" sz="quarter" idx="49"/>
          </p:nvPr>
        </p:nvSpPr>
        <p:spPr/>
        <p:txBody>
          <a:bodyPr/>
          <a:lstStyle/>
          <a:p>
            <a:fld id="{13ED48F5-3B9B-4833-A282-D905B38B079F}" type="slidenum">
              <a:rPr lang="de-DE" smtClean="0"/>
              <a:pPr/>
              <a:t>63</a:t>
            </a:fld>
            <a:endParaRPr lang="de-DE"/>
          </a:p>
        </p:txBody>
      </p:sp>
      <p:sp>
        <p:nvSpPr>
          <p:cNvPr id="21" name="Titel 20">
            <a:extLst>
              <a:ext uri="{FF2B5EF4-FFF2-40B4-BE49-F238E27FC236}">
                <a16:creationId xmlns:a16="http://schemas.microsoft.com/office/drawing/2014/main" id="{0C1ECA4B-7194-1F09-DE6B-A05E5DB129A7}"/>
              </a:ext>
            </a:extLst>
          </p:cNvPr>
          <p:cNvSpPr>
            <a:spLocks noGrp="1"/>
          </p:cNvSpPr>
          <p:nvPr>
            <p:ph type="title"/>
          </p:nvPr>
        </p:nvSpPr>
        <p:spPr>
          <a:xfrm>
            <a:off x="520806" y="638306"/>
            <a:ext cx="6428634" cy="472859"/>
          </a:xfrm>
        </p:spPr>
        <p:txBody>
          <a:bodyPr/>
          <a:lstStyle/>
          <a:p>
            <a:r>
              <a:rPr lang="de-DE" dirty="0"/>
              <a:t>Interfaces (Step 18) </a:t>
            </a:r>
          </a:p>
        </p:txBody>
      </p:sp>
      <p:sp>
        <p:nvSpPr>
          <p:cNvPr id="35" name="Textplatzhalter 34">
            <a:extLst>
              <a:ext uri="{FF2B5EF4-FFF2-40B4-BE49-F238E27FC236}">
                <a16:creationId xmlns:a16="http://schemas.microsoft.com/office/drawing/2014/main" id="{BD75439E-B7DE-EEE4-4174-4088078B04D0}"/>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55431954-2561-6C7A-6784-76BD3E3A5CE9}"/>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EFFFBC18-9232-4A0A-CA19-65E221B38A4D}"/>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Now we are going to program the Manual behavior for </a:t>
              </a:r>
              <a:r>
                <a:rPr lang="en-US" sz="1800" dirty="0" err="1"/>
                <a:t>PneumaticFiller</a:t>
              </a:r>
              <a:endParaRPr lang="en-US" sz="1800" dirty="0"/>
            </a:p>
            <a:p>
              <a:pPr marL="285750" indent="-285750">
                <a:buFont typeface="Arial" panose="020B0604020202020204" pitchFamily="34" charset="0"/>
                <a:buChar char="•"/>
              </a:pPr>
              <a:r>
                <a:rPr lang="en-US" sz="1800" dirty="0"/>
                <a:t>Fir this, IMPLEMENTS the </a:t>
              </a:r>
              <a:r>
                <a:rPr lang="en-US" sz="1800" dirty="0" err="1"/>
                <a:t>itfManual</a:t>
              </a:r>
              <a:r>
                <a:rPr lang="en-US" sz="1800" dirty="0"/>
                <a:t> INTERFACE from </a:t>
              </a:r>
              <a:r>
                <a:rPr lang="en-US" sz="1800" dirty="0" err="1"/>
                <a:t>PackMLFramework</a:t>
              </a:r>
              <a:endParaRPr lang="en-US" sz="1800" dirty="0"/>
            </a:p>
            <a:p>
              <a:pPr marL="285750" indent="-285750">
                <a:buFont typeface="Arial" panose="020B0604020202020204" pitchFamily="34" charset="0"/>
                <a:buChar char="•"/>
              </a:pPr>
              <a:r>
                <a:rPr lang="en-US" sz="1800" dirty="0"/>
                <a:t>PLCDesigner (all </a:t>
              </a:r>
              <a:r>
                <a:rPr lang="en-US" sz="1800" dirty="0" err="1"/>
                <a:t>CodeSys</a:t>
              </a:r>
              <a:r>
                <a:rPr lang="en-US" sz="1800" dirty="0"/>
                <a:t> based systems) does not allow multiple inheritance. There can be only one Mother Class</a:t>
              </a:r>
            </a:p>
            <a:p>
              <a:pPr marL="285750" indent="-285750">
                <a:buFont typeface="Arial" panose="020B0604020202020204" pitchFamily="34" charset="0"/>
                <a:buChar char="•"/>
              </a:pPr>
              <a:r>
                <a:rPr lang="en-US" sz="1800" dirty="0"/>
                <a:t>As many high level languages, multiple inheritance is not allowed</a:t>
              </a:r>
            </a:p>
            <a:p>
              <a:pPr marL="285750" indent="-285750">
                <a:buFont typeface="Arial" panose="020B0604020202020204" pitchFamily="34" charset="0"/>
                <a:buChar char="•"/>
              </a:pPr>
              <a:r>
                <a:rPr lang="en-US" sz="1800" dirty="0"/>
                <a:t>Opposite, a Class may implement several INTERFACES</a:t>
              </a:r>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1A8509D6-F132-7298-A3E4-B6AA800061A8}"/>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6756EBCB-42EA-9E52-E048-B517F93FEAF8}"/>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Implement interfaces</a:t>
              </a:r>
            </a:p>
          </p:txBody>
        </p:sp>
      </p:grpSp>
      <p:pic>
        <p:nvPicPr>
          <p:cNvPr id="6" name="Picture 5">
            <a:extLst>
              <a:ext uri="{FF2B5EF4-FFF2-40B4-BE49-F238E27FC236}">
                <a16:creationId xmlns:a16="http://schemas.microsoft.com/office/drawing/2014/main" id="{586354BB-4D71-B260-5CBF-0ADC260B1060}"/>
              </a:ext>
            </a:extLst>
          </p:cNvPr>
          <p:cNvPicPr>
            <a:picLocks noChangeAspect="1"/>
          </p:cNvPicPr>
          <p:nvPr/>
        </p:nvPicPr>
        <p:blipFill>
          <a:blip r:embed="rId3"/>
          <a:stretch>
            <a:fillRect/>
          </a:stretch>
        </p:blipFill>
        <p:spPr>
          <a:xfrm>
            <a:off x="367200" y="1623760"/>
            <a:ext cx="5191850" cy="3610479"/>
          </a:xfrm>
          <a:prstGeom prst="rect">
            <a:avLst/>
          </a:prstGeom>
        </p:spPr>
      </p:pic>
    </p:spTree>
    <p:extLst>
      <p:ext uri="{BB962C8B-B14F-4D97-AF65-F5344CB8AC3E}">
        <p14:creationId xmlns:p14="http://schemas.microsoft.com/office/powerpoint/2010/main" val="237237953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5F1F0F-0070-920B-9118-AFE1633D80E3}"/>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C5A9B611-1B3A-5DE3-E414-FA34FBA9399A}"/>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D52A1BA6-9BB9-C7F0-D6BD-33B2430637AA}"/>
              </a:ext>
            </a:extLst>
          </p:cNvPr>
          <p:cNvSpPr>
            <a:spLocks noGrp="1"/>
          </p:cNvSpPr>
          <p:nvPr>
            <p:ph type="sldNum" sz="quarter" idx="49"/>
          </p:nvPr>
        </p:nvSpPr>
        <p:spPr/>
        <p:txBody>
          <a:bodyPr/>
          <a:lstStyle/>
          <a:p>
            <a:fld id="{13ED48F5-3B9B-4833-A282-D905B38B079F}" type="slidenum">
              <a:rPr lang="de-DE" smtClean="0"/>
              <a:pPr/>
              <a:t>64</a:t>
            </a:fld>
            <a:endParaRPr lang="de-DE"/>
          </a:p>
        </p:txBody>
      </p:sp>
      <p:sp>
        <p:nvSpPr>
          <p:cNvPr id="21" name="Titel 20">
            <a:extLst>
              <a:ext uri="{FF2B5EF4-FFF2-40B4-BE49-F238E27FC236}">
                <a16:creationId xmlns:a16="http://schemas.microsoft.com/office/drawing/2014/main" id="{7A667DE7-561D-4881-9C07-724C5D1DA8AD}"/>
              </a:ext>
            </a:extLst>
          </p:cNvPr>
          <p:cNvSpPr>
            <a:spLocks noGrp="1"/>
          </p:cNvSpPr>
          <p:nvPr>
            <p:ph type="title"/>
          </p:nvPr>
        </p:nvSpPr>
        <p:spPr>
          <a:xfrm>
            <a:off x="520806" y="638306"/>
            <a:ext cx="6428634" cy="472859"/>
          </a:xfrm>
        </p:spPr>
        <p:txBody>
          <a:bodyPr/>
          <a:lstStyle/>
          <a:p>
            <a:r>
              <a:rPr lang="de-DE" dirty="0"/>
              <a:t>Interfaces (Step 18) </a:t>
            </a:r>
          </a:p>
        </p:txBody>
      </p:sp>
      <p:sp>
        <p:nvSpPr>
          <p:cNvPr id="35" name="Textplatzhalter 34">
            <a:extLst>
              <a:ext uri="{FF2B5EF4-FFF2-40B4-BE49-F238E27FC236}">
                <a16:creationId xmlns:a16="http://schemas.microsoft.com/office/drawing/2014/main" id="{8F21DFA2-DD47-57CC-EAEC-C35F37F6AC06}"/>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8322BB46-50C8-9D56-036B-1E4754BA0DB6}"/>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613FF161-E930-6ED7-5C1C-912CCECEFA2E}"/>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 </a:t>
              </a:r>
              <a:r>
                <a:rPr lang="en-US" sz="1800" dirty="0" err="1"/>
                <a:t>PackMLFramework</a:t>
              </a:r>
              <a:r>
                <a:rPr lang="en-US" sz="1800" dirty="0"/>
                <a:t> there are several INTERFACES prepared</a:t>
              </a:r>
            </a:p>
            <a:p>
              <a:pPr marL="285750" indent="-285750">
                <a:buFont typeface="Arial" panose="020B0604020202020204" pitchFamily="34" charset="0"/>
                <a:buChar char="•"/>
              </a:pPr>
              <a:r>
                <a:rPr lang="en-US" sz="1800" i="1" dirty="0"/>
                <a:t>Implement Interfaces… </a:t>
              </a:r>
              <a:r>
                <a:rPr lang="en-US" sz="1800" dirty="0"/>
                <a:t>option from PLCDesigner inform about all the Methods and Properties which </a:t>
              </a:r>
              <a:r>
                <a:rPr lang="en-US" sz="1800" u="sng" dirty="0"/>
                <a:t>MUST</a:t>
              </a:r>
              <a:r>
                <a:rPr lang="en-US" sz="1800" dirty="0"/>
                <a:t> be implemented by IMPLEMENTING the interfaces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D029DAB7-BB14-7714-1BAC-D5C94819E0A3}"/>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88CE1482-2EDE-34E7-D8B5-D4FD82B0CF73}"/>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Implement interfaces</a:t>
              </a:r>
            </a:p>
          </p:txBody>
        </p:sp>
      </p:grpSp>
      <p:pic>
        <p:nvPicPr>
          <p:cNvPr id="3" name="Picture 2">
            <a:extLst>
              <a:ext uri="{FF2B5EF4-FFF2-40B4-BE49-F238E27FC236}">
                <a16:creationId xmlns:a16="http://schemas.microsoft.com/office/drawing/2014/main" id="{5B6F6946-89DE-2324-E1DF-A3DF7F33AA35}"/>
              </a:ext>
            </a:extLst>
          </p:cNvPr>
          <p:cNvPicPr>
            <a:picLocks noChangeAspect="1"/>
          </p:cNvPicPr>
          <p:nvPr/>
        </p:nvPicPr>
        <p:blipFill>
          <a:blip r:embed="rId3"/>
          <a:stretch>
            <a:fillRect/>
          </a:stretch>
        </p:blipFill>
        <p:spPr>
          <a:xfrm>
            <a:off x="367200" y="1179481"/>
            <a:ext cx="6807603" cy="5249020"/>
          </a:xfrm>
          <a:prstGeom prst="rect">
            <a:avLst/>
          </a:prstGeom>
        </p:spPr>
      </p:pic>
    </p:spTree>
    <p:extLst>
      <p:ext uri="{BB962C8B-B14F-4D97-AF65-F5344CB8AC3E}">
        <p14:creationId xmlns:p14="http://schemas.microsoft.com/office/powerpoint/2010/main" val="102250382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CACDE1-3BF6-CDB1-C8F9-3C2EA643FCA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D8389BA3-D734-D3E1-7190-FEF556856B1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794A0A7F-9036-72C9-EEC3-C64F490B5C58}"/>
              </a:ext>
            </a:extLst>
          </p:cNvPr>
          <p:cNvSpPr>
            <a:spLocks noGrp="1"/>
          </p:cNvSpPr>
          <p:nvPr>
            <p:ph type="sldNum" sz="quarter" idx="49"/>
          </p:nvPr>
        </p:nvSpPr>
        <p:spPr/>
        <p:txBody>
          <a:bodyPr/>
          <a:lstStyle/>
          <a:p>
            <a:fld id="{13ED48F5-3B9B-4833-A282-D905B38B079F}" type="slidenum">
              <a:rPr lang="de-DE" smtClean="0"/>
              <a:pPr/>
              <a:t>65</a:t>
            </a:fld>
            <a:endParaRPr lang="de-DE"/>
          </a:p>
        </p:txBody>
      </p:sp>
      <p:sp>
        <p:nvSpPr>
          <p:cNvPr id="21" name="Titel 20">
            <a:extLst>
              <a:ext uri="{FF2B5EF4-FFF2-40B4-BE49-F238E27FC236}">
                <a16:creationId xmlns:a16="http://schemas.microsoft.com/office/drawing/2014/main" id="{5AB53A89-C9FE-40A6-B552-4DFA379705FE}"/>
              </a:ext>
            </a:extLst>
          </p:cNvPr>
          <p:cNvSpPr>
            <a:spLocks noGrp="1"/>
          </p:cNvSpPr>
          <p:nvPr>
            <p:ph type="title"/>
          </p:nvPr>
        </p:nvSpPr>
        <p:spPr>
          <a:xfrm>
            <a:off x="520806" y="638306"/>
            <a:ext cx="6428634" cy="472859"/>
          </a:xfrm>
        </p:spPr>
        <p:txBody>
          <a:bodyPr/>
          <a:lstStyle/>
          <a:p>
            <a:r>
              <a:rPr lang="de-DE" dirty="0"/>
              <a:t>Interfaces (Step 18) </a:t>
            </a:r>
          </a:p>
        </p:txBody>
      </p:sp>
      <p:sp>
        <p:nvSpPr>
          <p:cNvPr id="35" name="Textplatzhalter 34">
            <a:extLst>
              <a:ext uri="{FF2B5EF4-FFF2-40B4-BE49-F238E27FC236}">
                <a16:creationId xmlns:a16="http://schemas.microsoft.com/office/drawing/2014/main" id="{985268C5-65A3-C106-804D-84C056281680}"/>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C5D07DE1-1ACB-8783-E25F-4B950AFCEC81}"/>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A0513DDF-2C2D-6BA2-48F8-CED56C56810C}"/>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 </a:t>
              </a:r>
              <a:r>
                <a:rPr lang="en-US" sz="1800" dirty="0" err="1"/>
                <a:t>PackMLFramework</a:t>
              </a:r>
              <a:r>
                <a:rPr lang="en-US" sz="1800" dirty="0"/>
                <a:t> there are several INTERFACES prepared</a:t>
              </a:r>
            </a:p>
            <a:p>
              <a:pPr marL="285750" indent="-285750">
                <a:buFont typeface="Arial" panose="020B0604020202020204" pitchFamily="34" charset="0"/>
                <a:buChar char="•"/>
              </a:pPr>
              <a:r>
                <a:rPr lang="en-US" sz="1800" i="1" dirty="0"/>
                <a:t>Implement Interfaces… </a:t>
              </a:r>
              <a:r>
                <a:rPr lang="en-US" sz="1800" dirty="0"/>
                <a:t>option from PLCDesigner inform about all the Methods and Properties which </a:t>
              </a:r>
              <a:r>
                <a:rPr lang="en-US" sz="1800" u="sng" dirty="0"/>
                <a:t>MUST</a:t>
              </a:r>
              <a:r>
                <a:rPr lang="en-US" sz="1800" dirty="0"/>
                <a:t> be implemented by IMPLEMENTING the interfaces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C3C6B783-1F82-739D-E57F-38B32C868925}"/>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BBF27878-82CC-A6DC-5C84-32CC64E9C1D1}"/>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Implement interfaces</a:t>
              </a:r>
            </a:p>
          </p:txBody>
        </p:sp>
      </p:grpSp>
      <p:pic>
        <p:nvPicPr>
          <p:cNvPr id="6" name="Picture 5">
            <a:extLst>
              <a:ext uri="{FF2B5EF4-FFF2-40B4-BE49-F238E27FC236}">
                <a16:creationId xmlns:a16="http://schemas.microsoft.com/office/drawing/2014/main" id="{0D06BE80-F750-B202-6F74-7E66D569AE7D}"/>
              </a:ext>
            </a:extLst>
          </p:cNvPr>
          <p:cNvPicPr>
            <a:picLocks noChangeAspect="1"/>
          </p:cNvPicPr>
          <p:nvPr/>
        </p:nvPicPr>
        <p:blipFill>
          <a:blip r:embed="rId3"/>
          <a:stretch>
            <a:fillRect/>
          </a:stretch>
        </p:blipFill>
        <p:spPr>
          <a:xfrm>
            <a:off x="513546" y="1111165"/>
            <a:ext cx="3886742" cy="3848637"/>
          </a:xfrm>
          <a:prstGeom prst="rect">
            <a:avLst/>
          </a:prstGeom>
        </p:spPr>
      </p:pic>
      <p:pic>
        <p:nvPicPr>
          <p:cNvPr id="8" name="Picture 7">
            <a:extLst>
              <a:ext uri="{FF2B5EF4-FFF2-40B4-BE49-F238E27FC236}">
                <a16:creationId xmlns:a16="http://schemas.microsoft.com/office/drawing/2014/main" id="{1DAB2204-24DF-F6D8-605E-3EEB4FEB3A33}"/>
              </a:ext>
            </a:extLst>
          </p:cNvPr>
          <p:cNvPicPr>
            <a:picLocks noChangeAspect="1"/>
          </p:cNvPicPr>
          <p:nvPr/>
        </p:nvPicPr>
        <p:blipFill>
          <a:blip r:embed="rId4"/>
          <a:stretch>
            <a:fillRect/>
          </a:stretch>
        </p:blipFill>
        <p:spPr>
          <a:xfrm>
            <a:off x="227218" y="4398264"/>
            <a:ext cx="7379159" cy="1735815"/>
          </a:xfrm>
          <a:prstGeom prst="rect">
            <a:avLst/>
          </a:prstGeom>
        </p:spPr>
      </p:pic>
    </p:spTree>
    <p:extLst>
      <p:ext uri="{BB962C8B-B14F-4D97-AF65-F5344CB8AC3E}">
        <p14:creationId xmlns:p14="http://schemas.microsoft.com/office/powerpoint/2010/main" val="39909059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DF14E-98F3-42E7-1227-019D6D0BEC79}"/>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685F742-F5CE-2384-1D2E-7A7637962CC3}"/>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619892D3-00C8-B646-1FBF-2A1296C494B4}"/>
              </a:ext>
            </a:extLst>
          </p:cNvPr>
          <p:cNvSpPr>
            <a:spLocks noGrp="1"/>
          </p:cNvSpPr>
          <p:nvPr>
            <p:ph type="sldNum" sz="quarter" idx="49"/>
          </p:nvPr>
        </p:nvSpPr>
        <p:spPr/>
        <p:txBody>
          <a:bodyPr/>
          <a:lstStyle/>
          <a:p>
            <a:fld id="{13ED48F5-3B9B-4833-A282-D905B38B079F}" type="slidenum">
              <a:rPr lang="de-DE" smtClean="0"/>
              <a:pPr/>
              <a:t>66</a:t>
            </a:fld>
            <a:endParaRPr lang="de-DE"/>
          </a:p>
        </p:txBody>
      </p:sp>
      <p:sp>
        <p:nvSpPr>
          <p:cNvPr id="21" name="Titel 20">
            <a:extLst>
              <a:ext uri="{FF2B5EF4-FFF2-40B4-BE49-F238E27FC236}">
                <a16:creationId xmlns:a16="http://schemas.microsoft.com/office/drawing/2014/main" id="{44896A49-C646-9427-2CB9-A475624D1070}"/>
              </a:ext>
            </a:extLst>
          </p:cNvPr>
          <p:cNvSpPr>
            <a:spLocks noGrp="1"/>
          </p:cNvSpPr>
          <p:nvPr>
            <p:ph type="title"/>
          </p:nvPr>
        </p:nvSpPr>
        <p:spPr>
          <a:xfrm>
            <a:off x="520806" y="638306"/>
            <a:ext cx="6428634" cy="472859"/>
          </a:xfrm>
        </p:spPr>
        <p:txBody>
          <a:bodyPr/>
          <a:lstStyle/>
          <a:p>
            <a:r>
              <a:rPr lang="de-DE" dirty="0"/>
              <a:t>UML</a:t>
            </a:r>
          </a:p>
        </p:txBody>
      </p:sp>
      <p:sp>
        <p:nvSpPr>
          <p:cNvPr id="35" name="Textplatzhalter 34">
            <a:extLst>
              <a:ext uri="{FF2B5EF4-FFF2-40B4-BE49-F238E27FC236}">
                <a16:creationId xmlns:a16="http://schemas.microsoft.com/office/drawing/2014/main" id="{FF8094DC-E3C5-58BE-6246-C574474D0BBB}"/>
              </a:ext>
            </a:extLst>
          </p:cNvPr>
          <p:cNvSpPr>
            <a:spLocks noGrp="1"/>
          </p:cNvSpPr>
          <p:nvPr>
            <p:ph type="body" sz="quarter" idx="47"/>
          </p:nvPr>
        </p:nvSpPr>
        <p:spPr/>
        <p:txBody>
          <a:bodyPr/>
          <a:lstStyle/>
          <a:p>
            <a:r>
              <a:rPr lang="de-DE" dirty="0"/>
              <a:t>Object Oriented Programming</a:t>
            </a:r>
          </a:p>
        </p:txBody>
      </p:sp>
      <p:pic>
        <p:nvPicPr>
          <p:cNvPr id="8" name="Picture 7">
            <a:extLst>
              <a:ext uri="{FF2B5EF4-FFF2-40B4-BE49-F238E27FC236}">
                <a16:creationId xmlns:a16="http://schemas.microsoft.com/office/drawing/2014/main" id="{2DEA1BED-4D50-F5ED-ED7A-DF6B441C844C}"/>
              </a:ext>
            </a:extLst>
          </p:cNvPr>
          <p:cNvPicPr>
            <a:picLocks noChangeAspect="1"/>
          </p:cNvPicPr>
          <p:nvPr/>
        </p:nvPicPr>
        <p:blipFill>
          <a:blip r:embed="rId3"/>
          <a:stretch>
            <a:fillRect/>
          </a:stretch>
        </p:blipFill>
        <p:spPr>
          <a:xfrm>
            <a:off x="260403" y="1479864"/>
            <a:ext cx="11671194" cy="4739830"/>
          </a:xfrm>
          <a:prstGeom prst="rect">
            <a:avLst/>
          </a:prstGeom>
        </p:spPr>
      </p:pic>
    </p:spTree>
    <p:extLst>
      <p:ext uri="{BB962C8B-B14F-4D97-AF65-F5344CB8AC3E}">
        <p14:creationId xmlns:p14="http://schemas.microsoft.com/office/powerpoint/2010/main" val="26599979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727E5-6F21-66EB-BDC2-4259A05F9B12}"/>
            </a:ext>
          </a:extLst>
        </p:cNvPr>
        <p:cNvGrpSpPr/>
        <p:nvPr/>
      </p:nvGrpSpPr>
      <p:grpSpPr>
        <a:xfrm>
          <a:off x="0" y="0"/>
          <a:ext cx="0" cy="0"/>
          <a:chOff x="0" y="0"/>
          <a:chExt cx="0" cy="0"/>
        </a:xfrm>
      </p:grpSpPr>
      <p:sp>
        <p:nvSpPr>
          <p:cNvPr id="6" name="Titel 5">
            <a:extLst>
              <a:ext uri="{FF2B5EF4-FFF2-40B4-BE49-F238E27FC236}">
                <a16:creationId xmlns:a16="http://schemas.microsoft.com/office/drawing/2014/main" id="{CE63274C-AAF5-E291-FB8A-C7D53CACB23A}"/>
              </a:ext>
            </a:extLst>
          </p:cNvPr>
          <p:cNvSpPr>
            <a:spLocks noGrp="1"/>
          </p:cNvSpPr>
          <p:nvPr>
            <p:ph type="title"/>
          </p:nvPr>
        </p:nvSpPr>
        <p:spPr/>
        <p:txBody>
          <a:bodyPr/>
          <a:lstStyle/>
          <a:p>
            <a:r>
              <a:rPr lang="de-DE" dirty="0"/>
              <a:t>SOLID</a:t>
            </a:r>
          </a:p>
        </p:txBody>
      </p:sp>
      <p:sp>
        <p:nvSpPr>
          <p:cNvPr id="7" name="Textplatzhalter 6">
            <a:extLst>
              <a:ext uri="{FF2B5EF4-FFF2-40B4-BE49-F238E27FC236}">
                <a16:creationId xmlns:a16="http://schemas.microsoft.com/office/drawing/2014/main" id="{0A2F8CE5-C863-D3B6-6C4D-243B8BE05512}"/>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3CEB6A0B-A75A-8448-EEDC-F91334AE7BDC}"/>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24862649-7D42-5D16-65AA-44438F581DC1}"/>
              </a:ext>
            </a:extLst>
          </p:cNvPr>
          <p:cNvSpPr>
            <a:spLocks noGrp="1"/>
          </p:cNvSpPr>
          <p:nvPr>
            <p:ph type="sldNum" sz="quarter" idx="46"/>
          </p:nvPr>
        </p:nvSpPr>
        <p:spPr/>
        <p:txBody>
          <a:bodyPr/>
          <a:lstStyle/>
          <a:p>
            <a:fld id="{13ED48F5-3B9B-4833-A282-D905B38B079F}" type="slidenum">
              <a:rPr lang="de-DE" smtClean="0"/>
              <a:pPr/>
              <a:t>67</a:t>
            </a:fld>
            <a:endParaRPr lang="de-DE"/>
          </a:p>
        </p:txBody>
      </p:sp>
      <p:pic>
        <p:nvPicPr>
          <p:cNvPr id="13" name="Picture 2" descr="SOLID Principles of OOP: Open-Closed Principle">
            <a:extLst>
              <a:ext uri="{FF2B5EF4-FFF2-40B4-BE49-F238E27FC236}">
                <a16:creationId xmlns:a16="http://schemas.microsoft.com/office/drawing/2014/main" id="{19CD373E-9E64-96BB-B4C3-D5D7B17238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6" y="1782958"/>
            <a:ext cx="5715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hteck 18" descr="Textbox 12">
            <a:extLst>
              <a:ext uri="{FF2B5EF4-FFF2-40B4-BE49-F238E27FC236}">
                <a16:creationId xmlns:a16="http://schemas.microsoft.com/office/drawing/2014/main" id="{B2B9302E-2DA5-FBCD-6A22-24467F8594E3}"/>
              </a:ext>
            </a:extLst>
          </p:cNvPr>
          <p:cNvSpPr/>
          <p:nvPr/>
        </p:nvSpPr>
        <p:spPr>
          <a:xfrm>
            <a:off x="7564008" y="311532"/>
            <a:ext cx="4149936" cy="3108323"/>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0" tIns="0" rIns="360000" bIns="0" rtlCol="0" anchor="ctr" anchorCtr="0"/>
          <a:lstStyle/>
          <a:p>
            <a:pPr marL="0" marR="0" lvl="0" indent="0" algn="l" defTabSz="457200" rtl="0" eaLnBrk="1" fontAlgn="auto" latinLnBrk="0" hangingPunct="1">
              <a:lnSpc>
                <a:spcPts val="26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Don’t make modules depend</a:t>
            </a:r>
            <a:r>
              <a:rPr lang="en-US" sz="2200" b="1" dirty="0">
                <a:solidFill>
                  <a:srgbClr val="FFFFFF"/>
                </a:solidFill>
                <a:latin typeface="Calibri" panose="020F0502020204030204"/>
                <a:ea typeface="Open Sans" panose="020B0606030504020204" pitchFamily="34" charset="0"/>
                <a:cs typeface="Open Sans" panose="020B0606030504020204" pitchFamily="34" charset="0"/>
              </a:rPr>
              <a:t> on interfaces they don’t use</a:t>
            </a:r>
          </a:p>
          <a:p>
            <a:pPr marL="0" marR="0" lvl="0" indent="0" algn="l" defTabSz="457200" rtl="0" eaLnBrk="1" fontAlgn="auto" latinLnBrk="0" hangingPunct="1">
              <a:lnSpc>
                <a:spcPts val="2600"/>
              </a:lnSpc>
              <a:spcBef>
                <a:spcPts val="0"/>
              </a:spcBef>
              <a:spcAft>
                <a:spcPts val="0"/>
              </a:spcAft>
              <a:buClrTx/>
              <a:buSzTx/>
              <a:buFontTx/>
              <a:buNone/>
              <a:tabLst/>
              <a:defRPr/>
            </a:pPr>
            <a:endParaRPr lang="en-US" sz="2200" b="1" dirty="0">
              <a:solidFill>
                <a:srgbClr val="FFFFFF"/>
              </a:solidFill>
              <a:latin typeface="Calibri" panose="020F0502020204030204"/>
              <a:ea typeface="Open Sans" panose="020B0606030504020204" pitchFamily="34" charset="0"/>
              <a:cs typeface="Open Sans" panose="020B0606030504020204" pitchFamily="34" charset="0"/>
            </a:endParaRPr>
          </a:p>
          <a:p>
            <a:pPr marL="0" marR="0" lvl="0" indent="0" algn="l" defTabSz="457200" rtl="0" eaLnBrk="1" fontAlgn="auto" latinLnBrk="0" hangingPunct="1">
              <a:lnSpc>
                <a:spcPts val="26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Split functionality in se</a:t>
            </a:r>
            <a:r>
              <a:rPr lang="en-US" sz="2200" b="1" dirty="0" err="1">
                <a:solidFill>
                  <a:srgbClr val="FFFFFF"/>
                </a:solidFill>
                <a:latin typeface="Calibri" panose="020F0502020204030204"/>
                <a:ea typeface="Open Sans" panose="020B0606030504020204" pitchFamily="34" charset="0"/>
                <a:cs typeface="Open Sans" panose="020B0606030504020204" pitchFamily="34" charset="0"/>
              </a:rPr>
              <a:t>veral</a:t>
            </a:r>
            <a:r>
              <a:rPr lang="en-US" sz="2200" b="1" dirty="0">
                <a:solidFill>
                  <a:srgbClr val="FFFFFF"/>
                </a:solidFill>
                <a:latin typeface="Calibri" panose="020F0502020204030204"/>
                <a:ea typeface="Open Sans" panose="020B0606030504020204" pitchFamily="34" charset="0"/>
                <a:cs typeface="Open Sans" panose="020B0606030504020204" pitchFamily="34" charset="0"/>
              </a:rPr>
              <a:t> little interfaces instead of a big one with Methods and Properties you will not use</a:t>
            </a:r>
            <a:endParaRPr kumimoji="0" lang="en-U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endParaRPr>
          </a:p>
        </p:txBody>
      </p:sp>
      <p:cxnSp>
        <p:nvCxnSpPr>
          <p:cNvPr id="17" name="Conector recto de flecha 4">
            <a:extLst>
              <a:ext uri="{FF2B5EF4-FFF2-40B4-BE49-F238E27FC236}">
                <a16:creationId xmlns:a16="http://schemas.microsoft.com/office/drawing/2014/main" id="{4734A895-83FD-4D40-4182-59921EFB7D22}"/>
              </a:ext>
            </a:extLst>
          </p:cNvPr>
          <p:cNvCxnSpPr>
            <a:cxnSpLocks/>
          </p:cNvCxnSpPr>
          <p:nvPr/>
        </p:nvCxnSpPr>
        <p:spPr>
          <a:xfrm>
            <a:off x="4983480" y="2985402"/>
            <a:ext cx="2580528" cy="0"/>
          </a:xfrm>
          <a:prstGeom prst="straightConnector1">
            <a:avLst/>
          </a:prstGeom>
          <a:ln w="66675">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 name="Rechteck 18" descr="Textbox 12">
            <a:extLst>
              <a:ext uri="{FF2B5EF4-FFF2-40B4-BE49-F238E27FC236}">
                <a16:creationId xmlns:a16="http://schemas.microsoft.com/office/drawing/2014/main" id="{1A480353-0B0F-FBA3-6EC8-6D5D16B1B4AA}"/>
              </a:ext>
            </a:extLst>
          </p:cNvPr>
          <p:cNvSpPr/>
          <p:nvPr/>
        </p:nvSpPr>
        <p:spPr>
          <a:xfrm>
            <a:off x="7620000" y="3687958"/>
            <a:ext cx="3763486" cy="2241771"/>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0" tIns="0" rIns="360000" bIns="0" rtlCol="0" anchor="ctr" anchorCtr="0"/>
          <a:lstStyle/>
          <a:p>
            <a:pPr>
              <a:lnSpc>
                <a:spcPts val="2600"/>
              </a:lnSpc>
              <a:defRPr/>
            </a:pPr>
            <a:r>
              <a:rPr kumimoji="0" lang="es-E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a:t>
            </a:r>
            <a:r>
              <a:rPr lang="en-US" sz="2200" b="1" dirty="0">
                <a:solidFill>
                  <a:srgbClr val="FFFFFF"/>
                </a:solidFill>
                <a:latin typeface="Calibri" panose="020F0502020204030204"/>
                <a:ea typeface="Open Sans" panose="020B0606030504020204" pitchFamily="34" charset="0"/>
                <a:cs typeface="Open Sans" panose="020B0606030504020204" pitchFamily="34" charset="0"/>
              </a:rPr>
              <a:t>High-level modules should not depend on low-level modules. Both should depend on abstractions</a:t>
            </a:r>
          </a:p>
          <a:p>
            <a:pPr marL="0" marR="0" lvl="0" indent="0" algn="l" defTabSz="457200" rtl="0" eaLnBrk="1" fontAlgn="auto" latinLnBrk="0" hangingPunct="1">
              <a:lnSpc>
                <a:spcPts val="2600"/>
              </a:lnSpc>
              <a:spcBef>
                <a:spcPts val="0"/>
              </a:spcBef>
              <a:spcAft>
                <a:spcPts val="0"/>
              </a:spcAft>
              <a:buClrTx/>
              <a:buSzTx/>
              <a:buFontTx/>
              <a:buNone/>
              <a:tabLst/>
              <a:defRPr/>
            </a:pPr>
            <a:r>
              <a:rPr kumimoji="0" lang="es-E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a:t>
            </a:r>
          </a:p>
        </p:txBody>
      </p:sp>
      <p:cxnSp>
        <p:nvCxnSpPr>
          <p:cNvPr id="3" name="Conector recto de flecha 3">
            <a:extLst>
              <a:ext uri="{FF2B5EF4-FFF2-40B4-BE49-F238E27FC236}">
                <a16:creationId xmlns:a16="http://schemas.microsoft.com/office/drawing/2014/main" id="{98AD493A-8C33-6CA5-234C-5FD6827A8EBE}"/>
              </a:ext>
            </a:extLst>
          </p:cNvPr>
          <p:cNvCxnSpPr>
            <a:cxnSpLocks/>
          </p:cNvCxnSpPr>
          <p:nvPr/>
        </p:nvCxnSpPr>
        <p:spPr>
          <a:xfrm>
            <a:off x="6151992" y="5211231"/>
            <a:ext cx="1468008" cy="0"/>
          </a:xfrm>
          <a:prstGeom prst="straightConnector1">
            <a:avLst/>
          </a:prstGeom>
          <a:ln w="66675">
            <a:solidFill>
              <a:srgbClr val="9D5B2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8405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3DB5D-A1C3-D35F-3CB1-94FC377B4EEE}"/>
            </a:ext>
          </a:extLst>
        </p:cNvPr>
        <p:cNvGrpSpPr/>
        <p:nvPr/>
      </p:nvGrpSpPr>
      <p:grpSpPr>
        <a:xfrm>
          <a:off x="0" y="0"/>
          <a:ext cx="0" cy="0"/>
          <a:chOff x="0" y="0"/>
          <a:chExt cx="0" cy="0"/>
        </a:xfrm>
      </p:grpSpPr>
      <p:sp>
        <p:nvSpPr>
          <p:cNvPr id="6" name="Titel 5">
            <a:extLst>
              <a:ext uri="{FF2B5EF4-FFF2-40B4-BE49-F238E27FC236}">
                <a16:creationId xmlns:a16="http://schemas.microsoft.com/office/drawing/2014/main" id="{B37930AA-C476-1A53-85EA-79D30ECCE6BB}"/>
              </a:ext>
            </a:extLst>
          </p:cNvPr>
          <p:cNvSpPr>
            <a:spLocks noGrp="1"/>
          </p:cNvSpPr>
          <p:nvPr>
            <p:ph type="title"/>
          </p:nvPr>
        </p:nvSpPr>
        <p:spPr/>
        <p:txBody>
          <a:bodyPr/>
          <a:lstStyle/>
          <a:p>
            <a:r>
              <a:rPr lang="de-DE" dirty="0"/>
              <a:t>SOLID</a:t>
            </a:r>
          </a:p>
        </p:txBody>
      </p:sp>
      <p:sp>
        <p:nvSpPr>
          <p:cNvPr id="7" name="Textplatzhalter 6">
            <a:extLst>
              <a:ext uri="{FF2B5EF4-FFF2-40B4-BE49-F238E27FC236}">
                <a16:creationId xmlns:a16="http://schemas.microsoft.com/office/drawing/2014/main" id="{E38B6F21-1C38-2EEE-3F37-F6ABA81AB6E5}"/>
              </a:ext>
            </a:extLst>
          </p:cNvPr>
          <p:cNvSpPr>
            <a:spLocks noGrp="1"/>
          </p:cNvSpPr>
          <p:nvPr>
            <p:ph type="body" sz="quarter" idx="50"/>
          </p:nvPr>
        </p:nvSpPr>
        <p:spPr/>
        <p:txBody>
          <a:bodyPr/>
          <a:lstStyle/>
          <a:p>
            <a:r>
              <a:rPr lang="de-DE" dirty="0"/>
              <a:t>Object Oriented Programming</a:t>
            </a:r>
          </a:p>
        </p:txBody>
      </p:sp>
      <p:sp>
        <p:nvSpPr>
          <p:cNvPr id="11" name="Fußzeilenplatzhalter 10">
            <a:extLst>
              <a:ext uri="{FF2B5EF4-FFF2-40B4-BE49-F238E27FC236}">
                <a16:creationId xmlns:a16="http://schemas.microsoft.com/office/drawing/2014/main" id="{337EAE8C-FA54-B75D-682F-F6B9FF2B5B83}"/>
              </a:ext>
            </a:extLst>
          </p:cNvPr>
          <p:cNvSpPr>
            <a:spLocks noGrp="1"/>
          </p:cNvSpPr>
          <p:nvPr>
            <p:ph type="ftr" sz="quarter" idx="51"/>
          </p:nvPr>
        </p:nvSpPr>
        <p:spPr/>
        <p:txBody>
          <a:bodyPr/>
          <a:lstStyle/>
          <a:p>
            <a:r>
              <a:rPr lang="en-US"/>
              <a:t>Automation Academy OOP| March 2025 | Lenze | © Lenze</a:t>
            </a:r>
            <a:endParaRPr lang="en-US" dirty="0"/>
          </a:p>
        </p:txBody>
      </p:sp>
      <p:sp>
        <p:nvSpPr>
          <p:cNvPr id="12" name="Foliennummernplatzhalter 11">
            <a:extLst>
              <a:ext uri="{FF2B5EF4-FFF2-40B4-BE49-F238E27FC236}">
                <a16:creationId xmlns:a16="http://schemas.microsoft.com/office/drawing/2014/main" id="{07E67A89-5C73-2DB2-7194-ADBFF77C134A}"/>
              </a:ext>
            </a:extLst>
          </p:cNvPr>
          <p:cNvSpPr>
            <a:spLocks noGrp="1"/>
          </p:cNvSpPr>
          <p:nvPr>
            <p:ph type="sldNum" sz="quarter" idx="46"/>
          </p:nvPr>
        </p:nvSpPr>
        <p:spPr/>
        <p:txBody>
          <a:bodyPr/>
          <a:lstStyle/>
          <a:p>
            <a:fld id="{13ED48F5-3B9B-4833-A282-D905B38B079F}" type="slidenum">
              <a:rPr lang="de-DE" smtClean="0"/>
              <a:pPr/>
              <a:t>68</a:t>
            </a:fld>
            <a:endParaRPr lang="de-DE"/>
          </a:p>
        </p:txBody>
      </p:sp>
      <p:pic>
        <p:nvPicPr>
          <p:cNvPr id="13" name="Picture 2" descr="SOLID Principles of OOP: Open-Closed Principle">
            <a:extLst>
              <a:ext uri="{FF2B5EF4-FFF2-40B4-BE49-F238E27FC236}">
                <a16:creationId xmlns:a16="http://schemas.microsoft.com/office/drawing/2014/main" id="{6C875FF2-1D00-CF1F-EC7F-F8C0A61385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6" y="1782958"/>
            <a:ext cx="5715000" cy="381000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Conector recto de flecha 3">
            <a:extLst>
              <a:ext uri="{FF2B5EF4-FFF2-40B4-BE49-F238E27FC236}">
                <a16:creationId xmlns:a16="http://schemas.microsoft.com/office/drawing/2014/main" id="{2DD505DB-5A93-CB8A-049F-29E886D98B8D}"/>
              </a:ext>
            </a:extLst>
          </p:cNvPr>
          <p:cNvCxnSpPr>
            <a:cxnSpLocks/>
          </p:cNvCxnSpPr>
          <p:nvPr/>
        </p:nvCxnSpPr>
        <p:spPr>
          <a:xfrm>
            <a:off x="3904488" y="5211231"/>
            <a:ext cx="3715512" cy="0"/>
          </a:xfrm>
          <a:prstGeom prst="straightConnector1">
            <a:avLst/>
          </a:prstGeom>
          <a:ln w="66675">
            <a:solidFill>
              <a:srgbClr val="9D5B2A"/>
            </a:solidFill>
            <a:tailEnd type="triangle"/>
          </a:ln>
        </p:spPr>
        <p:style>
          <a:lnRef idx="1">
            <a:schemeClr val="accent1"/>
          </a:lnRef>
          <a:fillRef idx="0">
            <a:schemeClr val="accent1"/>
          </a:fillRef>
          <a:effectRef idx="0">
            <a:schemeClr val="accent1"/>
          </a:effectRef>
          <a:fontRef idx="minor">
            <a:schemeClr val="tx1"/>
          </a:fontRef>
        </p:style>
      </p:cxnSp>
      <p:sp>
        <p:nvSpPr>
          <p:cNvPr id="4" name="Rechteck 18" descr="Textbox 12">
            <a:extLst>
              <a:ext uri="{FF2B5EF4-FFF2-40B4-BE49-F238E27FC236}">
                <a16:creationId xmlns:a16="http://schemas.microsoft.com/office/drawing/2014/main" id="{25717E4C-C1A9-0566-612D-9798FB0AB76E}"/>
              </a:ext>
            </a:extLst>
          </p:cNvPr>
          <p:cNvSpPr/>
          <p:nvPr/>
        </p:nvSpPr>
        <p:spPr>
          <a:xfrm>
            <a:off x="7612740" y="3676181"/>
            <a:ext cx="3763486" cy="191677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0" tIns="0" rIns="360000" bIns="0" rtlCol="0" anchor="ctr" anchorCtr="0"/>
          <a:lstStyle/>
          <a:p>
            <a:pPr marL="0" marR="0" lvl="0" indent="0" algn="l" defTabSz="457200" rtl="0" eaLnBrk="1" fontAlgn="auto" latinLnBrk="0" hangingPunct="1">
              <a:lnSpc>
                <a:spcPts val="2600"/>
              </a:lnSpc>
              <a:spcBef>
                <a:spcPts val="0"/>
              </a:spcBef>
              <a:spcAft>
                <a:spcPts val="0"/>
              </a:spcAft>
              <a:buClrTx/>
              <a:buSzTx/>
              <a:buFontTx/>
              <a:buNone/>
              <a:tabLst/>
              <a:defRPr/>
            </a:pPr>
            <a:r>
              <a:rPr kumimoji="0" lang="es-E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a:t>
            </a:r>
            <a:r>
              <a:rPr lang="en-US" sz="2200" b="1" dirty="0">
                <a:solidFill>
                  <a:srgbClr val="FFFFFF"/>
                </a:solidFill>
                <a:latin typeface="Calibri" panose="020F0502020204030204"/>
                <a:ea typeface="Open Sans" panose="020B0606030504020204" pitchFamily="34" charset="0"/>
                <a:cs typeface="Open Sans" panose="020B0606030504020204" pitchFamily="34" charset="0"/>
              </a:rPr>
              <a:t>objects of a superclass shall be replaceable with objects of its subclasses without breaking the application</a:t>
            </a:r>
            <a:r>
              <a:rPr kumimoji="0" lang="es-ES" sz="2200" b="1" i="0" u="none" strike="noStrike" kern="1200" cap="none" spc="0" normalizeH="0" baseline="0" noProof="0" dirty="0">
                <a:ln>
                  <a:noFill/>
                </a:ln>
                <a:solidFill>
                  <a:srgbClr val="FFFFFF"/>
                </a:solidFill>
                <a:effectLst/>
                <a:uLnTx/>
                <a:uFillTx/>
                <a:latin typeface="Calibri" panose="020F0502020204030204"/>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32562362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9E367C-2689-E81F-27B0-16B7B9DC8B8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4A529CC8-AD3B-AB20-0584-13CDB0EC650A}"/>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40DCB6B7-459C-319E-1BE7-A05C03122C8F}"/>
              </a:ext>
            </a:extLst>
          </p:cNvPr>
          <p:cNvSpPr>
            <a:spLocks noGrp="1"/>
          </p:cNvSpPr>
          <p:nvPr>
            <p:ph type="sldNum" sz="quarter" idx="49"/>
          </p:nvPr>
        </p:nvSpPr>
        <p:spPr/>
        <p:txBody>
          <a:bodyPr/>
          <a:lstStyle/>
          <a:p>
            <a:fld id="{13ED48F5-3B9B-4833-A282-D905B38B079F}" type="slidenum">
              <a:rPr lang="de-DE" smtClean="0"/>
              <a:pPr/>
              <a:t>69</a:t>
            </a:fld>
            <a:endParaRPr lang="de-DE"/>
          </a:p>
        </p:txBody>
      </p:sp>
      <p:sp>
        <p:nvSpPr>
          <p:cNvPr id="21" name="Titel 20">
            <a:extLst>
              <a:ext uri="{FF2B5EF4-FFF2-40B4-BE49-F238E27FC236}">
                <a16:creationId xmlns:a16="http://schemas.microsoft.com/office/drawing/2014/main" id="{01AEB836-0641-AC97-D1CD-84A6333C2CE6}"/>
              </a:ext>
            </a:extLst>
          </p:cNvPr>
          <p:cNvSpPr>
            <a:spLocks noGrp="1"/>
          </p:cNvSpPr>
          <p:nvPr>
            <p:ph type="title"/>
          </p:nvPr>
        </p:nvSpPr>
        <p:spPr>
          <a:xfrm>
            <a:off x="520806" y="638306"/>
            <a:ext cx="6428634" cy="472859"/>
          </a:xfrm>
        </p:spPr>
        <p:txBody>
          <a:bodyPr/>
          <a:lstStyle/>
          <a:p>
            <a:r>
              <a:rPr lang="de-DE" dirty="0"/>
              <a:t>Interfaces – Cast - QueryInterface</a:t>
            </a:r>
          </a:p>
        </p:txBody>
      </p:sp>
      <p:sp>
        <p:nvSpPr>
          <p:cNvPr id="35" name="Textplatzhalter 34">
            <a:extLst>
              <a:ext uri="{FF2B5EF4-FFF2-40B4-BE49-F238E27FC236}">
                <a16:creationId xmlns:a16="http://schemas.microsoft.com/office/drawing/2014/main" id="{92AC941A-98D6-D359-2D42-298D4579CF86}"/>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884E1381-5F54-1A43-A64C-1C35DF98DB9F}"/>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0F408364-B38D-0884-7388-CB0BA52654A7}"/>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Cast is checking the type of the module. In other words, casting is asking the module which functionality has</a:t>
              </a:r>
            </a:p>
            <a:p>
              <a:pPr marL="285750" indent="-285750">
                <a:buFont typeface="Arial" panose="020B0604020202020204" pitchFamily="34" charset="0"/>
                <a:buChar char="•"/>
              </a:pPr>
              <a:r>
                <a:rPr lang="en-US" sz="1800" dirty="0"/>
                <a:t>If you know the functionality, you can call it depending on your conditions</a:t>
              </a:r>
            </a:p>
            <a:p>
              <a:pPr marL="285750" indent="-285750">
                <a:buFont typeface="Arial" panose="020B0604020202020204" pitchFamily="34" charset="0"/>
                <a:buChar char="•"/>
              </a:pPr>
              <a:r>
                <a:rPr lang="en-US" sz="1800" dirty="0"/>
                <a:t>This is useful for optional functionalities. </a:t>
              </a:r>
            </a:p>
            <a:p>
              <a:pPr marL="285750" indent="-285750">
                <a:buFont typeface="Arial" panose="020B0604020202020204" pitchFamily="34" charset="0"/>
                <a:buChar char="•"/>
              </a:pPr>
              <a:r>
                <a:rPr lang="en-US" sz="1800" dirty="0"/>
                <a:t>Cast is done in PLCDesigner with __QUERYINTERFACE operator</a:t>
              </a:r>
            </a:p>
            <a:p>
              <a:pPr marL="285750" indent="-285750">
                <a:buFont typeface="Arial" panose="020B0604020202020204" pitchFamily="34" charset="0"/>
                <a:buChar char="•"/>
              </a:pPr>
              <a:r>
                <a:rPr lang="en-US" sz="1800" dirty="0"/>
                <a:t>For __QUERYINTERFACE to work the interfaces to be CAST must EXTENDS __</a:t>
              </a:r>
              <a:r>
                <a:rPr lang="en-US" sz="1800" dirty="0" err="1"/>
                <a:t>SYSTEM.IQueryInterface</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ABD83B63-9127-601C-BAC0-FDA849E12B70}"/>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91C53BD1-425F-A6FF-FCEE-BEF8AB8D7234}"/>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Cast</a:t>
              </a:r>
            </a:p>
          </p:txBody>
        </p:sp>
      </p:grpSp>
      <p:pic>
        <p:nvPicPr>
          <p:cNvPr id="3" name="Picture 2">
            <a:extLst>
              <a:ext uri="{FF2B5EF4-FFF2-40B4-BE49-F238E27FC236}">
                <a16:creationId xmlns:a16="http://schemas.microsoft.com/office/drawing/2014/main" id="{4CADB481-22C8-7845-1105-E618902517D7}"/>
              </a:ext>
            </a:extLst>
          </p:cNvPr>
          <p:cNvPicPr>
            <a:picLocks noChangeAspect="1"/>
          </p:cNvPicPr>
          <p:nvPr/>
        </p:nvPicPr>
        <p:blipFill>
          <a:blip r:embed="rId3"/>
          <a:stretch>
            <a:fillRect/>
          </a:stretch>
        </p:blipFill>
        <p:spPr>
          <a:xfrm>
            <a:off x="227219" y="2892917"/>
            <a:ext cx="6554538" cy="2722985"/>
          </a:xfrm>
          <a:prstGeom prst="rect">
            <a:avLst/>
          </a:prstGeom>
        </p:spPr>
      </p:pic>
      <p:pic>
        <p:nvPicPr>
          <p:cNvPr id="9" name="Picture 8">
            <a:extLst>
              <a:ext uri="{FF2B5EF4-FFF2-40B4-BE49-F238E27FC236}">
                <a16:creationId xmlns:a16="http://schemas.microsoft.com/office/drawing/2014/main" id="{D7298C68-0DB1-BF37-BE6C-5AB323C92395}"/>
              </a:ext>
            </a:extLst>
          </p:cNvPr>
          <p:cNvPicPr>
            <a:picLocks noChangeAspect="1"/>
          </p:cNvPicPr>
          <p:nvPr/>
        </p:nvPicPr>
        <p:blipFill>
          <a:blip r:embed="rId4"/>
          <a:stretch>
            <a:fillRect/>
          </a:stretch>
        </p:blipFill>
        <p:spPr>
          <a:xfrm>
            <a:off x="367201" y="1187228"/>
            <a:ext cx="4712400" cy="1589456"/>
          </a:xfrm>
          <a:prstGeom prst="rect">
            <a:avLst/>
          </a:prstGeom>
        </p:spPr>
      </p:pic>
      <p:pic>
        <p:nvPicPr>
          <p:cNvPr id="11" name="Picture 10">
            <a:extLst>
              <a:ext uri="{FF2B5EF4-FFF2-40B4-BE49-F238E27FC236}">
                <a16:creationId xmlns:a16="http://schemas.microsoft.com/office/drawing/2014/main" id="{7BDB2274-F534-2DA2-8961-45C8CB616159}"/>
              </a:ext>
            </a:extLst>
          </p:cNvPr>
          <p:cNvPicPr>
            <a:picLocks noChangeAspect="1"/>
          </p:cNvPicPr>
          <p:nvPr/>
        </p:nvPicPr>
        <p:blipFill>
          <a:blip r:embed="rId5"/>
          <a:stretch>
            <a:fillRect/>
          </a:stretch>
        </p:blipFill>
        <p:spPr>
          <a:xfrm>
            <a:off x="419217" y="5342260"/>
            <a:ext cx="4763165" cy="1105054"/>
          </a:xfrm>
          <a:prstGeom prst="rect">
            <a:avLst/>
          </a:prstGeom>
        </p:spPr>
      </p:pic>
    </p:spTree>
    <p:extLst>
      <p:ext uri="{BB962C8B-B14F-4D97-AF65-F5344CB8AC3E}">
        <p14:creationId xmlns:p14="http://schemas.microsoft.com/office/powerpoint/2010/main" val="998573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17000-74E3-CC7D-180E-FEAA9401A1FD}"/>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30AAAC4-09CA-3610-0F55-7DF64B074F93}"/>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43CF4575-C98B-A4BE-BC91-0FC10E522A5E}"/>
              </a:ext>
            </a:extLst>
          </p:cNvPr>
          <p:cNvSpPr>
            <a:spLocks noGrp="1"/>
          </p:cNvSpPr>
          <p:nvPr>
            <p:ph type="sldNum" sz="quarter" idx="49"/>
          </p:nvPr>
        </p:nvSpPr>
        <p:spPr/>
        <p:txBody>
          <a:bodyPr/>
          <a:lstStyle/>
          <a:p>
            <a:fld id="{13ED48F5-3B9B-4833-A282-D905B38B079F}" type="slidenum">
              <a:rPr lang="de-DE" smtClean="0"/>
              <a:pPr/>
              <a:t>7</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6E58061C-0DDD-6304-E368-5E75528B9798}"/>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4951ADCC-6C76-C5F7-793A-11279087EDAC}"/>
              </a:ext>
            </a:extLst>
          </p:cNvPr>
          <p:cNvSpPr>
            <a:spLocks noGrp="1"/>
          </p:cNvSpPr>
          <p:nvPr>
            <p:ph type="title"/>
          </p:nvPr>
        </p:nvSpPr>
        <p:spPr/>
        <p:txBody>
          <a:bodyPr/>
          <a:lstStyle/>
          <a:p>
            <a:r>
              <a:rPr lang="de-DE" dirty="0"/>
              <a:t>Step 0</a:t>
            </a:r>
          </a:p>
        </p:txBody>
      </p:sp>
      <p:sp>
        <p:nvSpPr>
          <p:cNvPr id="35" name="Textplatzhalter 34">
            <a:extLst>
              <a:ext uri="{FF2B5EF4-FFF2-40B4-BE49-F238E27FC236}">
                <a16:creationId xmlns:a16="http://schemas.microsoft.com/office/drawing/2014/main" id="{B9A493EC-DB93-BDA8-BF94-5B206EE5F126}"/>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AE797A38-BB4A-E535-3043-945461D9D3D3}"/>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EE31FE76-638C-B779-AEEC-A0C43AF5DD03}"/>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F79AA07D-48EB-C224-90A5-CA0559EA6799}"/>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State Machine</a:t>
              </a:r>
              <a:endParaRPr lang="de-DE" dirty="0"/>
            </a:p>
          </p:txBody>
        </p:sp>
      </p:grpSp>
      <p:grpSp>
        <p:nvGrpSpPr>
          <p:cNvPr id="2" name="Gruppieren 13">
            <a:extLst>
              <a:ext uri="{FF2B5EF4-FFF2-40B4-BE49-F238E27FC236}">
                <a16:creationId xmlns:a16="http://schemas.microsoft.com/office/drawing/2014/main" id="{C8E810A3-C4A1-F0A7-9E26-C9FEC49F98F8}"/>
              </a:ext>
            </a:extLst>
          </p:cNvPr>
          <p:cNvGrpSpPr/>
          <p:nvPr/>
        </p:nvGrpSpPr>
        <p:grpSpPr>
          <a:xfrm>
            <a:off x="4138863" y="1065340"/>
            <a:ext cx="7697537" cy="2363659"/>
            <a:chOff x="4314396" y="1525589"/>
            <a:chExt cx="3562878" cy="2028824"/>
          </a:xfrm>
        </p:grpSpPr>
        <p:sp>
          <p:nvSpPr>
            <p:cNvPr id="3" name="Textplatzhalter 4">
              <a:extLst>
                <a:ext uri="{FF2B5EF4-FFF2-40B4-BE49-F238E27FC236}">
                  <a16:creationId xmlns:a16="http://schemas.microsoft.com/office/drawing/2014/main" id="{34A0269D-1571-7F71-76C3-E9659ADAEF18}"/>
                </a:ext>
              </a:extLst>
            </p:cNvPr>
            <p:cNvSpPr txBox="1">
              <a:spLocks/>
            </p:cNvSpPr>
            <p:nvPr/>
          </p:nvSpPr>
          <p:spPr>
            <a:xfrm>
              <a:off x="4582047" y="2048710"/>
              <a:ext cx="3189541" cy="134048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Modules must not depend on Global Variables</a:t>
              </a:r>
            </a:p>
            <a:p>
              <a:pPr marL="285750" indent="-285750">
                <a:buFont typeface="Arial" panose="020B0604020202020204" pitchFamily="34" charset="0"/>
                <a:buChar char="•"/>
              </a:pPr>
              <a:r>
                <a:rPr lang="en-US" sz="1800" dirty="0"/>
                <a:t>Modules must be commanded through Inputs, Methods or Properties, as simple as possible, with minimum information about internal behavior</a:t>
              </a:r>
            </a:p>
            <a:p>
              <a:pPr marL="285750" indent="-285750">
                <a:buFont typeface="Arial" panose="020B0604020202020204" pitchFamily="34" charset="0"/>
                <a:buChar char="•"/>
              </a:pPr>
              <a:r>
                <a:rPr lang="en-US" sz="1800" dirty="0"/>
                <a:t>Variables are local (privates) by default</a:t>
              </a:r>
            </a:p>
          </p:txBody>
        </p:sp>
        <p:sp>
          <p:nvSpPr>
            <p:cNvPr id="7" name="Rechteck 40">
              <a:extLst>
                <a:ext uri="{FF2B5EF4-FFF2-40B4-BE49-F238E27FC236}">
                  <a16:creationId xmlns:a16="http://schemas.microsoft.com/office/drawing/2014/main" id="{82411D4E-3AC9-2998-D450-4901DF3B1AED}"/>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0E85F20B-BF5D-0719-C746-01A5A157EA35}"/>
                </a:ext>
              </a:extLst>
            </p:cNvPr>
            <p:cNvSpPr txBox="1">
              <a:spLocks/>
            </p:cNvSpPr>
            <p:nvPr/>
          </p:nvSpPr>
          <p:spPr>
            <a:xfrm>
              <a:off x="4582047" y="1712767"/>
              <a:ext cx="3060000" cy="485565"/>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Encapsulation</a:t>
              </a:r>
            </a:p>
          </p:txBody>
        </p:sp>
      </p:grpSp>
      <p:pic>
        <p:nvPicPr>
          <p:cNvPr id="22" name="Imagen 21">
            <a:extLst>
              <a:ext uri="{FF2B5EF4-FFF2-40B4-BE49-F238E27FC236}">
                <a16:creationId xmlns:a16="http://schemas.microsoft.com/office/drawing/2014/main" id="{1EDBEEF8-4812-7416-3A1B-F08E6F653F42}"/>
              </a:ext>
            </a:extLst>
          </p:cNvPr>
          <p:cNvPicPr>
            <a:picLocks noChangeAspect="1"/>
          </p:cNvPicPr>
          <p:nvPr/>
        </p:nvPicPr>
        <p:blipFill>
          <a:blip r:embed="rId4"/>
          <a:stretch>
            <a:fillRect/>
          </a:stretch>
        </p:blipFill>
        <p:spPr>
          <a:xfrm>
            <a:off x="6069489" y="3690272"/>
            <a:ext cx="3086501" cy="2957263"/>
          </a:xfrm>
          <a:prstGeom prst="rect">
            <a:avLst/>
          </a:prstGeom>
        </p:spPr>
      </p:pic>
    </p:spTree>
    <p:extLst>
      <p:ext uri="{BB962C8B-B14F-4D97-AF65-F5344CB8AC3E}">
        <p14:creationId xmlns:p14="http://schemas.microsoft.com/office/powerpoint/2010/main" val="42578691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F8118D-DFC3-13D7-0654-BCFAAB711190}"/>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49E5A5BB-97D8-9758-D20E-4F89ED254A7A}"/>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D236D9B4-9F49-ED24-F7BA-86322173B247}"/>
              </a:ext>
            </a:extLst>
          </p:cNvPr>
          <p:cNvSpPr>
            <a:spLocks noGrp="1"/>
          </p:cNvSpPr>
          <p:nvPr>
            <p:ph type="sldNum" sz="quarter" idx="49"/>
          </p:nvPr>
        </p:nvSpPr>
        <p:spPr/>
        <p:txBody>
          <a:bodyPr/>
          <a:lstStyle/>
          <a:p>
            <a:fld id="{13ED48F5-3B9B-4833-A282-D905B38B079F}" type="slidenum">
              <a:rPr lang="de-DE" smtClean="0"/>
              <a:pPr/>
              <a:t>70</a:t>
            </a:fld>
            <a:endParaRPr lang="de-DE"/>
          </a:p>
        </p:txBody>
      </p:sp>
      <p:sp>
        <p:nvSpPr>
          <p:cNvPr id="21" name="Titel 20">
            <a:extLst>
              <a:ext uri="{FF2B5EF4-FFF2-40B4-BE49-F238E27FC236}">
                <a16:creationId xmlns:a16="http://schemas.microsoft.com/office/drawing/2014/main" id="{C9BF48E6-4A80-E022-F0F7-69BFA85DF616}"/>
              </a:ext>
            </a:extLst>
          </p:cNvPr>
          <p:cNvSpPr>
            <a:spLocks noGrp="1"/>
          </p:cNvSpPr>
          <p:nvPr>
            <p:ph type="title"/>
          </p:nvPr>
        </p:nvSpPr>
        <p:spPr>
          <a:xfrm>
            <a:off x="520806" y="638306"/>
            <a:ext cx="6428634" cy="472859"/>
          </a:xfrm>
        </p:spPr>
        <p:txBody>
          <a:bodyPr/>
          <a:lstStyle/>
          <a:p>
            <a:r>
              <a:rPr lang="de-DE" dirty="0"/>
              <a:t>Interfaces (Step 20) </a:t>
            </a:r>
          </a:p>
        </p:txBody>
      </p:sp>
      <p:sp>
        <p:nvSpPr>
          <p:cNvPr id="35" name="Textplatzhalter 34">
            <a:extLst>
              <a:ext uri="{FF2B5EF4-FFF2-40B4-BE49-F238E27FC236}">
                <a16:creationId xmlns:a16="http://schemas.microsoft.com/office/drawing/2014/main" id="{E0D1F0A0-079C-F308-82FE-8909868A1B36}"/>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1CD58D28-8195-C7F6-B58B-F63665A1BA98}"/>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B7887503-836F-3635-802F-204D08B300E4}"/>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Open Step20 directly</a:t>
              </a:r>
            </a:p>
            <a:p>
              <a:pPr marL="285750" indent="-285750">
                <a:buFont typeface="Arial" panose="020B0604020202020204" pitchFamily="34" charset="0"/>
                <a:buChar char="•"/>
              </a:pPr>
              <a:r>
                <a:rPr lang="en-US" sz="1800" dirty="0"/>
                <a:t>Look at </a:t>
              </a:r>
              <a:r>
                <a:rPr lang="en-US" sz="1800" dirty="0" err="1"/>
                <a:t>eConfigFiller</a:t>
              </a:r>
              <a:r>
                <a:rPr lang="en-US" sz="1800" dirty="0"/>
                <a:t> ENUM and </a:t>
              </a:r>
              <a:r>
                <a:rPr lang="en-US" sz="1800" dirty="0" err="1"/>
                <a:t>DUTConfigFillingMachine</a:t>
              </a:r>
              <a:r>
                <a:rPr lang="en-US" sz="1800" dirty="0"/>
                <a:t> STRUCT</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542D872E-828B-5DE2-F40F-0425AF7F66AA}"/>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C118407-621C-4667-12B8-A0AD22FC9089}"/>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Assign Interfaces</a:t>
              </a:r>
            </a:p>
          </p:txBody>
        </p:sp>
      </p:grpSp>
      <p:pic>
        <p:nvPicPr>
          <p:cNvPr id="3" name="Picture 2">
            <a:extLst>
              <a:ext uri="{FF2B5EF4-FFF2-40B4-BE49-F238E27FC236}">
                <a16:creationId xmlns:a16="http://schemas.microsoft.com/office/drawing/2014/main" id="{EE9CA07D-5536-22C8-BD78-E4239C585A43}"/>
              </a:ext>
            </a:extLst>
          </p:cNvPr>
          <p:cNvPicPr>
            <a:picLocks noChangeAspect="1"/>
          </p:cNvPicPr>
          <p:nvPr/>
        </p:nvPicPr>
        <p:blipFill>
          <a:blip r:embed="rId3"/>
          <a:stretch>
            <a:fillRect/>
          </a:stretch>
        </p:blipFill>
        <p:spPr>
          <a:xfrm>
            <a:off x="520806" y="1250915"/>
            <a:ext cx="2819794" cy="2010056"/>
          </a:xfrm>
          <a:prstGeom prst="rect">
            <a:avLst/>
          </a:prstGeom>
        </p:spPr>
      </p:pic>
      <p:pic>
        <p:nvPicPr>
          <p:cNvPr id="9" name="Picture 8">
            <a:extLst>
              <a:ext uri="{FF2B5EF4-FFF2-40B4-BE49-F238E27FC236}">
                <a16:creationId xmlns:a16="http://schemas.microsoft.com/office/drawing/2014/main" id="{51BE5B3C-727E-1B49-03A6-911C5AE2A468}"/>
              </a:ext>
            </a:extLst>
          </p:cNvPr>
          <p:cNvPicPr>
            <a:picLocks noChangeAspect="1"/>
          </p:cNvPicPr>
          <p:nvPr/>
        </p:nvPicPr>
        <p:blipFill>
          <a:blip r:embed="rId4"/>
          <a:stretch>
            <a:fillRect/>
          </a:stretch>
        </p:blipFill>
        <p:spPr>
          <a:xfrm>
            <a:off x="513546" y="3429000"/>
            <a:ext cx="3448531" cy="2048161"/>
          </a:xfrm>
          <a:prstGeom prst="rect">
            <a:avLst/>
          </a:prstGeom>
        </p:spPr>
      </p:pic>
    </p:spTree>
    <p:extLst>
      <p:ext uri="{BB962C8B-B14F-4D97-AF65-F5344CB8AC3E}">
        <p14:creationId xmlns:p14="http://schemas.microsoft.com/office/powerpoint/2010/main" val="231556072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D404DC-3C7B-A0D2-2040-F4A1BB8D33F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8B8DFC7-72FD-499A-7606-5C430394BAE5}"/>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F05ADC35-E662-880A-636C-853452214AE5}"/>
              </a:ext>
            </a:extLst>
          </p:cNvPr>
          <p:cNvSpPr>
            <a:spLocks noGrp="1"/>
          </p:cNvSpPr>
          <p:nvPr>
            <p:ph type="sldNum" sz="quarter" idx="49"/>
          </p:nvPr>
        </p:nvSpPr>
        <p:spPr/>
        <p:txBody>
          <a:bodyPr/>
          <a:lstStyle/>
          <a:p>
            <a:fld id="{13ED48F5-3B9B-4833-A282-D905B38B079F}" type="slidenum">
              <a:rPr lang="de-DE" smtClean="0"/>
              <a:pPr/>
              <a:t>71</a:t>
            </a:fld>
            <a:endParaRPr lang="de-DE"/>
          </a:p>
        </p:txBody>
      </p:sp>
      <p:sp>
        <p:nvSpPr>
          <p:cNvPr id="21" name="Titel 20">
            <a:extLst>
              <a:ext uri="{FF2B5EF4-FFF2-40B4-BE49-F238E27FC236}">
                <a16:creationId xmlns:a16="http://schemas.microsoft.com/office/drawing/2014/main" id="{1D2A80BE-F865-CB17-F152-ECB4E6F0784D}"/>
              </a:ext>
            </a:extLst>
          </p:cNvPr>
          <p:cNvSpPr>
            <a:spLocks noGrp="1"/>
          </p:cNvSpPr>
          <p:nvPr>
            <p:ph type="title"/>
          </p:nvPr>
        </p:nvSpPr>
        <p:spPr>
          <a:xfrm>
            <a:off x="520806" y="638306"/>
            <a:ext cx="6428634" cy="472859"/>
          </a:xfrm>
        </p:spPr>
        <p:txBody>
          <a:bodyPr/>
          <a:lstStyle/>
          <a:p>
            <a:r>
              <a:rPr lang="de-DE" dirty="0"/>
              <a:t>Interfaces (Step 20) </a:t>
            </a:r>
          </a:p>
        </p:txBody>
      </p:sp>
      <p:sp>
        <p:nvSpPr>
          <p:cNvPr id="35" name="Textplatzhalter 34">
            <a:extLst>
              <a:ext uri="{FF2B5EF4-FFF2-40B4-BE49-F238E27FC236}">
                <a16:creationId xmlns:a16="http://schemas.microsoft.com/office/drawing/2014/main" id="{1CA578C2-18AC-F5BB-3F56-9916CDDBD8A5}"/>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25328CA-F03F-6CCA-E7F9-1947D836684A}"/>
              </a:ext>
            </a:extLst>
          </p:cNvPr>
          <p:cNvGrpSpPr/>
          <p:nvPr/>
        </p:nvGrpSpPr>
        <p:grpSpPr>
          <a:xfrm>
            <a:off x="8595360" y="684178"/>
            <a:ext cx="3429000" cy="5363022"/>
            <a:chOff x="4314396" y="1525589"/>
            <a:chExt cx="3562878" cy="2132240"/>
          </a:xfrm>
        </p:grpSpPr>
        <p:sp>
          <p:nvSpPr>
            <p:cNvPr id="40" name="Textplatzhalter 4">
              <a:extLst>
                <a:ext uri="{FF2B5EF4-FFF2-40B4-BE49-F238E27FC236}">
                  <a16:creationId xmlns:a16="http://schemas.microsoft.com/office/drawing/2014/main" id="{31E92C12-B5FC-E9C1-43E6-E30FA8610B09}"/>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Configuration of </a:t>
              </a:r>
              <a:r>
                <a:rPr lang="en-US" sz="1800" dirty="0" err="1"/>
                <a:t>FillingMachine</a:t>
              </a:r>
              <a:r>
                <a:rPr lang="en-US" sz="1800" dirty="0"/>
                <a:t> is stored on persistent vars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40960042-F64C-897D-21E6-2321C05BEB3E}"/>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48C480F-6701-7785-6E6C-87CC98D9BCFD}"/>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Assign Interfaces</a:t>
              </a:r>
            </a:p>
          </p:txBody>
        </p:sp>
      </p:grpSp>
      <p:pic>
        <p:nvPicPr>
          <p:cNvPr id="6" name="Picture 5">
            <a:extLst>
              <a:ext uri="{FF2B5EF4-FFF2-40B4-BE49-F238E27FC236}">
                <a16:creationId xmlns:a16="http://schemas.microsoft.com/office/drawing/2014/main" id="{32A0777D-D624-6B71-B596-4F63DD490A0B}"/>
              </a:ext>
            </a:extLst>
          </p:cNvPr>
          <p:cNvPicPr>
            <a:picLocks noChangeAspect="1"/>
          </p:cNvPicPr>
          <p:nvPr/>
        </p:nvPicPr>
        <p:blipFill>
          <a:blip r:embed="rId3"/>
          <a:stretch>
            <a:fillRect/>
          </a:stretch>
        </p:blipFill>
        <p:spPr>
          <a:xfrm>
            <a:off x="227219" y="1228641"/>
            <a:ext cx="8212693" cy="3399211"/>
          </a:xfrm>
          <a:prstGeom prst="rect">
            <a:avLst/>
          </a:prstGeom>
        </p:spPr>
      </p:pic>
    </p:spTree>
    <p:extLst>
      <p:ext uri="{BB962C8B-B14F-4D97-AF65-F5344CB8AC3E}">
        <p14:creationId xmlns:p14="http://schemas.microsoft.com/office/powerpoint/2010/main" val="28721241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0EE877-59FC-513E-C0B6-0953E5102080}"/>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1E154D1-9541-E035-A440-721A27A8593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534AC84-623F-188D-D570-DF5CBC8704BE}"/>
              </a:ext>
            </a:extLst>
          </p:cNvPr>
          <p:cNvSpPr>
            <a:spLocks noGrp="1"/>
          </p:cNvSpPr>
          <p:nvPr>
            <p:ph type="sldNum" sz="quarter" idx="49"/>
          </p:nvPr>
        </p:nvSpPr>
        <p:spPr/>
        <p:txBody>
          <a:bodyPr/>
          <a:lstStyle/>
          <a:p>
            <a:fld id="{13ED48F5-3B9B-4833-A282-D905B38B079F}" type="slidenum">
              <a:rPr lang="de-DE" smtClean="0"/>
              <a:pPr/>
              <a:t>72</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B8646136-256E-BAF5-FFF5-0F87CF1A4E98}"/>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EFFF2974-1046-A887-7ECA-F4E27303A876}"/>
              </a:ext>
            </a:extLst>
          </p:cNvPr>
          <p:cNvSpPr>
            <a:spLocks noGrp="1"/>
          </p:cNvSpPr>
          <p:nvPr>
            <p:ph type="title"/>
          </p:nvPr>
        </p:nvSpPr>
        <p:spPr/>
        <p:txBody>
          <a:bodyPr/>
          <a:lstStyle/>
          <a:p>
            <a:r>
              <a:rPr lang="en-US" dirty="0"/>
              <a:t>Polymorphism</a:t>
            </a:r>
            <a:endParaRPr lang="de-DE" dirty="0"/>
          </a:p>
        </p:txBody>
      </p:sp>
      <p:sp>
        <p:nvSpPr>
          <p:cNvPr id="35" name="Textplatzhalter 34">
            <a:extLst>
              <a:ext uri="{FF2B5EF4-FFF2-40B4-BE49-F238E27FC236}">
                <a16:creationId xmlns:a16="http://schemas.microsoft.com/office/drawing/2014/main" id="{3D43BACE-86E7-25FA-DA08-190B41E46916}"/>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37336FB8-BA88-0092-8A18-1715225D0FD2}"/>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A649D079-F80C-A5CB-42E3-1ED3722C3724}"/>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F389C5B5-5276-2113-5F98-9FE2FD033362}"/>
                </a:ext>
              </a:extLst>
            </p:cNvPr>
            <p:cNvSpPr txBox="1">
              <a:spLocks/>
            </p:cNvSpPr>
            <p:nvPr/>
          </p:nvSpPr>
          <p:spPr>
            <a:xfrm>
              <a:off x="2035520" y="3076258"/>
              <a:ext cx="1430056"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Polymorphism</a:t>
              </a:r>
              <a:endParaRPr lang="de-DE" dirty="0"/>
            </a:p>
          </p:txBody>
        </p:sp>
      </p:grpSp>
      <p:grpSp>
        <p:nvGrpSpPr>
          <p:cNvPr id="2" name="Gruppieren 13">
            <a:extLst>
              <a:ext uri="{FF2B5EF4-FFF2-40B4-BE49-F238E27FC236}">
                <a16:creationId xmlns:a16="http://schemas.microsoft.com/office/drawing/2014/main" id="{4277E4CD-B56F-12AA-041C-E2D63CB390CC}"/>
              </a:ext>
            </a:extLst>
          </p:cNvPr>
          <p:cNvGrpSpPr/>
          <p:nvPr/>
        </p:nvGrpSpPr>
        <p:grpSpPr>
          <a:xfrm>
            <a:off x="4173889" y="1111165"/>
            <a:ext cx="7697537" cy="2258568"/>
            <a:chOff x="4330608" y="1308073"/>
            <a:chExt cx="3562878" cy="2028824"/>
          </a:xfrm>
        </p:grpSpPr>
        <p:sp>
          <p:nvSpPr>
            <p:cNvPr id="3" name="Textplatzhalter 4">
              <a:extLst>
                <a:ext uri="{FF2B5EF4-FFF2-40B4-BE49-F238E27FC236}">
                  <a16:creationId xmlns:a16="http://schemas.microsoft.com/office/drawing/2014/main" id="{995981A2-B46B-9FE4-6B6F-91482883F670}"/>
                </a:ext>
              </a:extLst>
            </p:cNvPr>
            <p:cNvSpPr txBox="1">
              <a:spLocks/>
            </p:cNvSpPr>
            <p:nvPr/>
          </p:nvSpPr>
          <p:spPr>
            <a:xfrm>
              <a:off x="4533785" y="1807224"/>
              <a:ext cx="3189541" cy="14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Interfaces allow Polymorphism. Every Class implementing the same interface may implement the functionality in a completely different way</a:t>
              </a:r>
            </a:p>
            <a:p>
              <a:pPr marL="285750" indent="-285750">
                <a:buFont typeface="Arial" panose="020B0604020202020204" pitchFamily="34" charset="0"/>
                <a:buChar char="•"/>
              </a:pPr>
              <a:r>
                <a:rPr lang="en-US" sz="1800" dirty="0"/>
                <a:t>Interfaces also help in Open-Close Principle. Making a genera main application using interfaces allow to add new types implementing the same interface without modifying general program.</a:t>
              </a:r>
            </a:p>
          </p:txBody>
        </p:sp>
        <p:sp>
          <p:nvSpPr>
            <p:cNvPr id="7" name="Rechteck 40">
              <a:extLst>
                <a:ext uri="{FF2B5EF4-FFF2-40B4-BE49-F238E27FC236}">
                  <a16:creationId xmlns:a16="http://schemas.microsoft.com/office/drawing/2014/main" id="{06ADD229-0496-298E-5739-B08EA2BD87BB}"/>
                </a:ext>
              </a:extLst>
            </p:cNvPr>
            <p:cNvSpPr/>
            <p:nvPr/>
          </p:nvSpPr>
          <p:spPr>
            <a:xfrm>
              <a:off x="4330608" y="1308073"/>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B6AB1A33-3D98-087C-7EF6-DC2AC9C43FD8}"/>
                </a:ext>
              </a:extLst>
            </p:cNvPr>
            <p:cNvSpPr txBox="1">
              <a:spLocks/>
            </p:cNvSpPr>
            <p:nvPr/>
          </p:nvSpPr>
          <p:spPr>
            <a:xfrm>
              <a:off x="4493167" y="1461055"/>
              <a:ext cx="3060000" cy="37527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Polymorphism</a:t>
              </a:r>
            </a:p>
          </p:txBody>
        </p:sp>
      </p:grpSp>
      <p:pic>
        <p:nvPicPr>
          <p:cNvPr id="22" name="Imagen 21">
            <a:extLst>
              <a:ext uri="{FF2B5EF4-FFF2-40B4-BE49-F238E27FC236}">
                <a16:creationId xmlns:a16="http://schemas.microsoft.com/office/drawing/2014/main" id="{C40E388B-D626-10B0-4C4C-92E74C56ABCA}"/>
              </a:ext>
            </a:extLst>
          </p:cNvPr>
          <p:cNvPicPr>
            <a:picLocks noChangeAspect="1"/>
          </p:cNvPicPr>
          <p:nvPr/>
        </p:nvPicPr>
        <p:blipFill>
          <a:blip r:embed="rId4"/>
          <a:stretch>
            <a:fillRect/>
          </a:stretch>
        </p:blipFill>
        <p:spPr>
          <a:xfrm>
            <a:off x="6069489" y="3690272"/>
            <a:ext cx="3086501" cy="2957263"/>
          </a:xfrm>
          <a:prstGeom prst="rect">
            <a:avLst/>
          </a:prstGeom>
        </p:spPr>
      </p:pic>
    </p:spTree>
    <p:extLst>
      <p:ext uri="{BB962C8B-B14F-4D97-AF65-F5344CB8AC3E}">
        <p14:creationId xmlns:p14="http://schemas.microsoft.com/office/powerpoint/2010/main" val="111327501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80A9E-701D-C331-AAB6-2DEEBF12CFB3}"/>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60A3D297-87A9-8F40-A00E-294CC81397E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9CB761D5-6488-71DC-D115-2BA2D4343B51}"/>
              </a:ext>
            </a:extLst>
          </p:cNvPr>
          <p:cNvSpPr>
            <a:spLocks noGrp="1"/>
          </p:cNvSpPr>
          <p:nvPr>
            <p:ph type="sldNum" sz="quarter" idx="49"/>
          </p:nvPr>
        </p:nvSpPr>
        <p:spPr/>
        <p:txBody>
          <a:bodyPr/>
          <a:lstStyle/>
          <a:p>
            <a:fld id="{13ED48F5-3B9B-4833-A282-D905B38B079F}" type="slidenum">
              <a:rPr lang="de-DE" smtClean="0"/>
              <a:pPr/>
              <a:t>73</a:t>
            </a:fld>
            <a:endParaRPr lang="de-DE"/>
          </a:p>
        </p:txBody>
      </p:sp>
      <p:sp>
        <p:nvSpPr>
          <p:cNvPr id="21" name="Titel 20">
            <a:extLst>
              <a:ext uri="{FF2B5EF4-FFF2-40B4-BE49-F238E27FC236}">
                <a16:creationId xmlns:a16="http://schemas.microsoft.com/office/drawing/2014/main" id="{111DA5F2-D712-BAC0-CB8B-4CBE38BEC800}"/>
              </a:ext>
            </a:extLst>
          </p:cNvPr>
          <p:cNvSpPr>
            <a:spLocks noGrp="1"/>
          </p:cNvSpPr>
          <p:nvPr>
            <p:ph type="title"/>
          </p:nvPr>
        </p:nvSpPr>
        <p:spPr>
          <a:xfrm>
            <a:off x="520806" y="638306"/>
            <a:ext cx="6428634" cy="472859"/>
          </a:xfrm>
        </p:spPr>
        <p:txBody>
          <a:bodyPr/>
          <a:lstStyle/>
          <a:p>
            <a:r>
              <a:rPr lang="de-DE" dirty="0"/>
              <a:t>Interfaces (Step 20) </a:t>
            </a:r>
          </a:p>
        </p:txBody>
      </p:sp>
      <p:sp>
        <p:nvSpPr>
          <p:cNvPr id="35" name="Textplatzhalter 34">
            <a:extLst>
              <a:ext uri="{FF2B5EF4-FFF2-40B4-BE49-F238E27FC236}">
                <a16:creationId xmlns:a16="http://schemas.microsoft.com/office/drawing/2014/main" id="{3279E331-2D59-3808-FFDE-F116EFD296FF}"/>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8CDE5B28-DA2A-4E2A-E420-F03AB990D710}"/>
              </a:ext>
            </a:extLst>
          </p:cNvPr>
          <p:cNvGrpSpPr/>
          <p:nvPr/>
        </p:nvGrpSpPr>
        <p:grpSpPr>
          <a:xfrm>
            <a:off x="7612740" y="684178"/>
            <a:ext cx="4411620" cy="5363022"/>
            <a:chOff x="4314396" y="1525589"/>
            <a:chExt cx="3562878" cy="2132240"/>
          </a:xfrm>
        </p:grpSpPr>
        <p:sp>
          <p:nvSpPr>
            <p:cNvPr id="40" name="Textplatzhalter 4">
              <a:extLst>
                <a:ext uri="{FF2B5EF4-FFF2-40B4-BE49-F238E27FC236}">
                  <a16:creationId xmlns:a16="http://schemas.microsoft.com/office/drawing/2014/main" id="{80884D30-3ECD-7F55-A6D4-614A81E7C81B}"/>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err="1"/>
                <a:t>Pro_Execute</a:t>
              </a:r>
              <a:r>
                <a:rPr lang="en-US" sz="1800" dirty="0"/>
                <a:t> Method has been increased </a:t>
              </a:r>
              <a:r>
                <a:rPr lang="en-US" sz="1800" dirty="0" err="1"/>
                <a:t>fo</a:t>
              </a:r>
              <a:r>
                <a:rPr lang="en-US" sz="1800" dirty="0"/>
                <a:t> met the Open-Close Principle -&gt; it will be the same independently of the number and type of </a:t>
              </a:r>
              <a:r>
                <a:rPr lang="en-US" sz="1800" dirty="0" err="1"/>
                <a:t>FillingStations</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EC643106-9A81-19EA-CB5F-7D5B3EBC1D6C}"/>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37334DFC-9733-DE83-355B-2B676A2779B7}"/>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Assign Interfaces</a:t>
              </a:r>
            </a:p>
          </p:txBody>
        </p:sp>
      </p:grpSp>
      <p:pic>
        <p:nvPicPr>
          <p:cNvPr id="3" name="Picture 2">
            <a:extLst>
              <a:ext uri="{FF2B5EF4-FFF2-40B4-BE49-F238E27FC236}">
                <a16:creationId xmlns:a16="http://schemas.microsoft.com/office/drawing/2014/main" id="{EF088509-1BB9-B107-2972-11880D244A13}"/>
              </a:ext>
            </a:extLst>
          </p:cNvPr>
          <p:cNvPicPr>
            <a:picLocks noChangeAspect="1"/>
          </p:cNvPicPr>
          <p:nvPr/>
        </p:nvPicPr>
        <p:blipFill>
          <a:blip r:embed="rId3"/>
          <a:stretch>
            <a:fillRect/>
          </a:stretch>
        </p:blipFill>
        <p:spPr>
          <a:xfrm>
            <a:off x="216314" y="1172721"/>
            <a:ext cx="7208613" cy="5199295"/>
          </a:xfrm>
          <a:prstGeom prst="rect">
            <a:avLst/>
          </a:prstGeom>
        </p:spPr>
      </p:pic>
    </p:spTree>
    <p:extLst>
      <p:ext uri="{BB962C8B-B14F-4D97-AF65-F5344CB8AC3E}">
        <p14:creationId xmlns:p14="http://schemas.microsoft.com/office/powerpoint/2010/main" val="15580305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055EF6-E1C3-AD98-CDEA-AC197B3C7751}"/>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23808263-24C1-D06F-88B5-3ACEC9AC6FA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91C6A97-2F7C-9CA1-C1EF-32BC6DF5C2C8}"/>
              </a:ext>
            </a:extLst>
          </p:cNvPr>
          <p:cNvSpPr>
            <a:spLocks noGrp="1"/>
          </p:cNvSpPr>
          <p:nvPr>
            <p:ph type="sldNum" sz="quarter" idx="49"/>
          </p:nvPr>
        </p:nvSpPr>
        <p:spPr/>
        <p:txBody>
          <a:bodyPr/>
          <a:lstStyle/>
          <a:p>
            <a:fld id="{13ED48F5-3B9B-4833-A282-D905B38B079F}" type="slidenum">
              <a:rPr lang="de-DE" smtClean="0"/>
              <a:pPr/>
              <a:t>74</a:t>
            </a:fld>
            <a:endParaRPr lang="de-DE"/>
          </a:p>
        </p:txBody>
      </p:sp>
      <p:sp>
        <p:nvSpPr>
          <p:cNvPr id="21" name="Titel 20">
            <a:extLst>
              <a:ext uri="{FF2B5EF4-FFF2-40B4-BE49-F238E27FC236}">
                <a16:creationId xmlns:a16="http://schemas.microsoft.com/office/drawing/2014/main" id="{BA83A4D5-60A7-4AE8-B5CE-A7290B3ECDB1}"/>
              </a:ext>
            </a:extLst>
          </p:cNvPr>
          <p:cNvSpPr>
            <a:spLocks noGrp="1"/>
          </p:cNvSpPr>
          <p:nvPr>
            <p:ph type="title"/>
          </p:nvPr>
        </p:nvSpPr>
        <p:spPr>
          <a:xfrm>
            <a:off x="520806" y="638306"/>
            <a:ext cx="6428634" cy="472859"/>
          </a:xfrm>
        </p:spPr>
        <p:txBody>
          <a:bodyPr/>
          <a:lstStyle/>
          <a:p>
            <a:r>
              <a:rPr lang="de-DE" dirty="0"/>
              <a:t>Interfaces (Step 20) </a:t>
            </a:r>
          </a:p>
        </p:txBody>
      </p:sp>
      <p:sp>
        <p:nvSpPr>
          <p:cNvPr id="35" name="Textplatzhalter 34">
            <a:extLst>
              <a:ext uri="{FF2B5EF4-FFF2-40B4-BE49-F238E27FC236}">
                <a16:creationId xmlns:a16="http://schemas.microsoft.com/office/drawing/2014/main" id="{B256164C-4658-4C03-6664-4A7B4C57195F}"/>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3137CDD-E1DE-58DF-98B0-A6408F317357}"/>
              </a:ext>
            </a:extLst>
          </p:cNvPr>
          <p:cNvGrpSpPr/>
          <p:nvPr/>
        </p:nvGrpSpPr>
        <p:grpSpPr>
          <a:xfrm>
            <a:off x="7612740" y="684178"/>
            <a:ext cx="4411620" cy="5363022"/>
            <a:chOff x="4314396" y="1525589"/>
            <a:chExt cx="3562878" cy="2132240"/>
          </a:xfrm>
        </p:grpSpPr>
        <p:sp>
          <p:nvSpPr>
            <p:cNvPr id="40" name="Textplatzhalter 4">
              <a:extLst>
                <a:ext uri="{FF2B5EF4-FFF2-40B4-BE49-F238E27FC236}">
                  <a16:creationId xmlns:a16="http://schemas.microsoft.com/office/drawing/2014/main" id="{0FC6F5BD-18B1-E094-D6DA-2FA24796189D}"/>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Init Method has been added to execute the Method </a:t>
              </a:r>
              <a:r>
                <a:rPr lang="en-US" sz="1800" dirty="0" err="1"/>
                <a:t>ResetMachineModules</a:t>
              </a:r>
              <a:r>
                <a:rPr lang="en-US" sz="1800" dirty="0"/>
                <a:t>() when requested on HMI</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25B88138-C61F-A727-1305-64DE2ECEE85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0CF3C339-94ED-2B09-0167-E61E99C74C46}"/>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Assign Interfaces</a:t>
              </a:r>
            </a:p>
          </p:txBody>
        </p:sp>
      </p:grpSp>
      <p:pic>
        <p:nvPicPr>
          <p:cNvPr id="6" name="Picture 5">
            <a:extLst>
              <a:ext uri="{FF2B5EF4-FFF2-40B4-BE49-F238E27FC236}">
                <a16:creationId xmlns:a16="http://schemas.microsoft.com/office/drawing/2014/main" id="{9F3EC4AF-A31C-51F5-9D4C-7ECD732B82DF}"/>
              </a:ext>
            </a:extLst>
          </p:cNvPr>
          <p:cNvPicPr>
            <a:picLocks noChangeAspect="1"/>
          </p:cNvPicPr>
          <p:nvPr/>
        </p:nvPicPr>
        <p:blipFill>
          <a:blip r:embed="rId3"/>
          <a:stretch>
            <a:fillRect/>
          </a:stretch>
        </p:blipFill>
        <p:spPr>
          <a:xfrm>
            <a:off x="660114" y="1670033"/>
            <a:ext cx="5001323" cy="1419423"/>
          </a:xfrm>
          <a:prstGeom prst="rect">
            <a:avLst/>
          </a:prstGeom>
        </p:spPr>
      </p:pic>
    </p:spTree>
    <p:extLst>
      <p:ext uri="{BB962C8B-B14F-4D97-AF65-F5344CB8AC3E}">
        <p14:creationId xmlns:p14="http://schemas.microsoft.com/office/powerpoint/2010/main" val="1510235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C0D73-ECA7-3F11-5DEA-5568E745B759}"/>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B76F25A7-2EF9-9FA8-EB42-DCAD5627138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2CA327EE-616D-13BF-1EB2-14E64112CCE7}"/>
              </a:ext>
            </a:extLst>
          </p:cNvPr>
          <p:cNvSpPr>
            <a:spLocks noGrp="1"/>
          </p:cNvSpPr>
          <p:nvPr>
            <p:ph type="sldNum" sz="quarter" idx="49"/>
          </p:nvPr>
        </p:nvSpPr>
        <p:spPr/>
        <p:txBody>
          <a:bodyPr/>
          <a:lstStyle/>
          <a:p>
            <a:fld id="{13ED48F5-3B9B-4833-A282-D905B38B079F}" type="slidenum">
              <a:rPr lang="de-DE" smtClean="0"/>
              <a:pPr/>
              <a:t>75</a:t>
            </a:fld>
            <a:endParaRPr lang="de-DE"/>
          </a:p>
        </p:txBody>
      </p:sp>
      <p:sp>
        <p:nvSpPr>
          <p:cNvPr id="21" name="Titel 20">
            <a:extLst>
              <a:ext uri="{FF2B5EF4-FFF2-40B4-BE49-F238E27FC236}">
                <a16:creationId xmlns:a16="http://schemas.microsoft.com/office/drawing/2014/main" id="{F5219D81-D5AA-CEB2-3A77-978F96970025}"/>
              </a:ext>
            </a:extLst>
          </p:cNvPr>
          <p:cNvSpPr>
            <a:spLocks noGrp="1"/>
          </p:cNvSpPr>
          <p:nvPr>
            <p:ph type="title"/>
          </p:nvPr>
        </p:nvSpPr>
        <p:spPr>
          <a:xfrm>
            <a:off x="520806" y="638306"/>
            <a:ext cx="6428634" cy="472859"/>
          </a:xfrm>
        </p:spPr>
        <p:txBody>
          <a:bodyPr/>
          <a:lstStyle/>
          <a:p>
            <a:r>
              <a:rPr lang="de-DE" dirty="0"/>
              <a:t>INTERNAL Methods</a:t>
            </a:r>
          </a:p>
        </p:txBody>
      </p:sp>
      <p:sp>
        <p:nvSpPr>
          <p:cNvPr id="35" name="Textplatzhalter 34">
            <a:extLst>
              <a:ext uri="{FF2B5EF4-FFF2-40B4-BE49-F238E27FC236}">
                <a16:creationId xmlns:a16="http://schemas.microsoft.com/office/drawing/2014/main" id="{45057A7F-E21D-6EBF-391F-26C37FB6F963}"/>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61EA9E2B-08CE-8EFA-3926-03657CA457EC}"/>
              </a:ext>
            </a:extLst>
          </p:cNvPr>
          <p:cNvGrpSpPr/>
          <p:nvPr/>
        </p:nvGrpSpPr>
        <p:grpSpPr>
          <a:xfrm>
            <a:off x="7827264" y="684178"/>
            <a:ext cx="4197096" cy="5363022"/>
            <a:chOff x="4314396" y="1525589"/>
            <a:chExt cx="3562878" cy="2132240"/>
          </a:xfrm>
        </p:grpSpPr>
        <p:sp>
          <p:nvSpPr>
            <p:cNvPr id="40" name="Textplatzhalter 4">
              <a:extLst>
                <a:ext uri="{FF2B5EF4-FFF2-40B4-BE49-F238E27FC236}">
                  <a16:creationId xmlns:a16="http://schemas.microsoft.com/office/drawing/2014/main" id="{98145811-F101-D261-51E6-3E1B07049893}"/>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C9BB5DFC-2E4C-C43A-1C70-7A36D0843A1E}"/>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0983F4B2-6F77-FFB3-6E88-DF67AF9D194C}"/>
                </a:ext>
              </a:extLst>
            </p:cNvPr>
            <p:cNvSpPr txBox="1">
              <a:spLocks/>
            </p:cNvSpPr>
            <p:nvPr/>
          </p:nvSpPr>
          <p:spPr>
            <a:xfrm>
              <a:off x="4466951" y="1605796"/>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INTERNAL Methods</a:t>
              </a:r>
            </a:p>
          </p:txBody>
        </p:sp>
      </p:grpSp>
      <p:pic>
        <p:nvPicPr>
          <p:cNvPr id="9" name="Picture 8">
            <a:extLst>
              <a:ext uri="{FF2B5EF4-FFF2-40B4-BE49-F238E27FC236}">
                <a16:creationId xmlns:a16="http://schemas.microsoft.com/office/drawing/2014/main" id="{711197DE-87A5-2A11-D268-A0407E71BA92}"/>
              </a:ext>
            </a:extLst>
          </p:cNvPr>
          <p:cNvPicPr>
            <a:picLocks noChangeAspect="1"/>
          </p:cNvPicPr>
          <p:nvPr/>
        </p:nvPicPr>
        <p:blipFill>
          <a:blip r:embed="rId3"/>
          <a:stretch>
            <a:fillRect/>
          </a:stretch>
        </p:blipFill>
        <p:spPr>
          <a:xfrm>
            <a:off x="367200" y="1447639"/>
            <a:ext cx="4712400" cy="1589456"/>
          </a:xfrm>
          <a:prstGeom prst="rect">
            <a:avLst/>
          </a:prstGeom>
        </p:spPr>
      </p:pic>
      <p:sp>
        <p:nvSpPr>
          <p:cNvPr id="2" name="Textplatzhalter 4">
            <a:extLst>
              <a:ext uri="{FF2B5EF4-FFF2-40B4-BE49-F238E27FC236}">
                <a16:creationId xmlns:a16="http://schemas.microsoft.com/office/drawing/2014/main" id="{DFD399DE-353F-933F-AFA1-26CBD0BEE3CB}"/>
              </a:ext>
            </a:extLst>
          </p:cNvPr>
          <p:cNvSpPr txBox="1">
            <a:spLocks/>
          </p:cNvSpPr>
          <p:nvPr/>
        </p:nvSpPr>
        <p:spPr>
          <a:xfrm>
            <a:off x="8006975" y="1447639"/>
            <a:ext cx="3817825" cy="4400715"/>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INTERNAL Methods can only be called inside the library they are defined</a:t>
            </a:r>
          </a:p>
          <a:p>
            <a:pPr marL="285750" indent="-285750">
              <a:buFont typeface="Arial" panose="020B0604020202020204" pitchFamily="34" charset="0"/>
              <a:buChar char="•"/>
            </a:pPr>
            <a:r>
              <a:rPr lang="en-US" sz="1800" dirty="0"/>
              <a:t>INTERNAL modified is useful to prevent overriding of this method in inherited classes, as the functionality is internal to the framework (library)</a:t>
            </a:r>
          </a:p>
          <a:p>
            <a:pPr marL="285750" indent="-285750">
              <a:buFont typeface="Arial" panose="020B0604020202020204" pitchFamily="34" charset="0"/>
              <a:buChar char="•"/>
            </a:pPr>
            <a:r>
              <a:rPr lang="en-US" sz="1800" dirty="0"/>
              <a:t>INTERNAL modified can be combined with the </a:t>
            </a:r>
            <a:r>
              <a:rPr lang="en-US" sz="1800" dirty="0" err="1"/>
              <a:t>CodeSys</a:t>
            </a:r>
            <a:r>
              <a:rPr lang="en-US" sz="1800" dirty="0"/>
              <a:t> attribute ‘hide’. With this attribute, the Method is not visible when programming</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341426281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C1F9B9-0ABB-450A-68C3-2B6CABB4822A}"/>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EBEDFD5D-6176-9105-31D8-733BB35D99E1}"/>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5D2AA946-CD8E-A6CE-1B49-49C0E6DB1DFD}"/>
              </a:ext>
            </a:extLst>
          </p:cNvPr>
          <p:cNvSpPr>
            <a:spLocks noGrp="1"/>
          </p:cNvSpPr>
          <p:nvPr>
            <p:ph type="sldNum" sz="quarter" idx="49"/>
          </p:nvPr>
        </p:nvSpPr>
        <p:spPr/>
        <p:txBody>
          <a:bodyPr/>
          <a:lstStyle/>
          <a:p>
            <a:fld id="{13ED48F5-3B9B-4833-A282-D905B38B079F}" type="slidenum">
              <a:rPr lang="de-DE" smtClean="0"/>
              <a:pPr/>
              <a:t>76</a:t>
            </a:fld>
            <a:endParaRPr lang="de-DE"/>
          </a:p>
        </p:txBody>
      </p:sp>
      <p:sp>
        <p:nvSpPr>
          <p:cNvPr id="21" name="Titel 20">
            <a:extLst>
              <a:ext uri="{FF2B5EF4-FFF2-40B4-BE49-F238E27FC236}">
                <a16:creationId xmlns:a16="http://schemas.microsoft.com/office/drawing/2014/main" id="{303ED063-B48E-78AB-8F14-6F74760383B2}"/>
              </a:ext>
            </a:extLst>
          </p:cNvPr>
          <p:cNvSpPr>
            <a:spLocks noGrp="1"/>
          </p:cNvSpPr>
          <p:nvPr>
            <p:ph type="title"/>
          </p:nvPr>
        </p:nvSpPr>
        <p:spPr>
          <a:xfrm>
            <a:off x="520806" y="638306"/>
            <a:ext cx="6428634" cy="472859"/>
          </a:xfrm>
        </p:spPr>
        <p:txBody>
          <a:bodyPr/>
          <a:lstStyle/>
          <a:p>
            <a:r>
              <a:rPr lang="de-DE" dirty="0"/>
              <a:t>ABSTRACT Classes</a:t>
            </a:r>
          </a:p>
        </p:txBody>
      </p:sp>
      <p:sp>
        <p:nvSpPr>
          <p:cNvPr id="35" name="Textplatzhalter 34">
            <a:extLst>
              <a:ext uri="{FF2B5EF4-FFF2-40B4-BE49-F238E27FC236}">
                <a16:creationId xmlns:a16="http://schemas.microsoft.com/office/drawing/2014/main" id="{8D1817E1-1563-2B33-0F4E-2947C07EDD0E}"/>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3B98A928-233D-3054-C478-37C4EFE487E5}"/>
              </a:ext>
            </a:extLst>
          </p:cNvPr>
          <p:cNvGrpSpPr/>
          <p:nvPr/>
        </p:nvGrpSpPr>
        <p:grpSpPr>
          <a:xfrm>
            <a:off x="6814686" y="684178"/>
            <a:ext cx="5209674" cy="5363022"/>
            <a:chOff x="4314396" y="1525589"/>
            <a:chExt cx="3562878" cy="2132240"/>
          </a:xfrm>
        </p:grpSpPr>
        <p:sp>
          <p:nvSpPr>
            <p:cNvPr id="40" name="Textplatzhalter 4">
              <a:extLst>
                <a:ext uri="{FF2B5EF4-FFF2-40B4-BE49-F238E27FC236}">
                  <a16:creationId xmlns:a16="http://schemas.microsoft.com/office/drawing/2014/main" id="{51199074-532A-8D57-8C52-C4043C289A11}"/>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E629EB21-CD26-9BE1-D4AF-99FF9089656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F3EA6553-F1D9-2218-77BF-48E3353C8D0B}"/>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a:t>
              </a:r>
            </a:p>
          </p:txBody>
        </p:sp>
      </p:grpSp>
      <p:pic>
        <p:nvPicPr>
          <p:cNvPr id="6" name="Picture 5">
            <a:extLst>
              <a:ext uri="{FF2B5EF4-FFF2-40B4-BE49-F238E27FC236}">
                <a16:creationId xmlns:a16="http://schemas.microsoft.com/office/drawing/2014/main" id="{DE1C42C5-8F79-343D-7ED1-B4B05988FBC2}"/>
              </a:ext>
            </a:extLst>
          </p:cNvPr>
          <p:cNvPicPr>
            <a:picLocks noChangeAspect="1"/>
          </p:cNvPicPr>
          <p:nvPr/>
        </p:nvPicPr>
        <p:blipFill>
          <a:blip r:embed="rId3"/>
          <a:stretch>
            <a:fillRect/>
          </a:stretch>
        </p:blipFill>
        <p:spPr>
          <a:xfrm>
            <a:off x="513546" y="1447639"/>
            <a:ext cx="5515745" cy="1762371"/>
          </a:xfrm>
          <a:prstGeom prst="rect">
            <a:avLst/>
          </a:prstGeom>
        </p:spPr>
      </p:pic>
      <p:sp>
        <p:nvSpPr>
          <p:cNvPr id="2" name="Textplatzhalter 4">
            <a:extLst>
              <a:ext uri="{FF2B5EF4-FFF2-40B4-BE49-F238E27FC236}">
                <a16:creationId xmlns:a16="http://schemas.microsoft.com/office/drawing/2014/main" id="{7B55EA4A-8797-586B-A0C9-3A25F5A48074}"/>
              </a:ext>
            </a:extLst>
          </p:cNvPr>
          <p:cNvSpPr txBox="1">
            <a:spLocks/>
          </p:cNvSpPr>
          <p:nvPr/>
        </p:nvSpPr>
        <p:spPr>
          <a:xfrm>
            <a:off x="7037754" y="1670033"/>
            <a:ext cx="4918462" cy="42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ABSTRACT Classes can not be instantiated. They are just prototype of a Class</a:t>
            </a:r>
          </a:p>
          <a:p>
            <a:pPr marL="285750" indent="-285750">
              <a:buFont typeface="Arial" panose="020B0604020202020204" pitchFamily="34" charset="0"/>
              <a:buChar char="•"/>
            </a:pPr>
            <a:r>
              <a:rPr lang="en-US" sz="1800" dirty="0"/>
              <a:t>ABSTRACT Classes may have ABSTRACT Methods and/or Properties</a:t>
            </a:r>
          </a:p>
          <a:p>
            <a:pPr marL="285750" indent="-285750">
              <a:buFont typeface="Arial" panose="020B0604020202020204" pitchFamily="34" charset="0"/>
              <a:buChar char="•"/>
            </a:pPr>
            <a:r>
              <a:rPr lang="en-US" sz="1800" dirty="0"/>
              <a:t>If a Class has an ABSTRACT Methods or Property, then the Class is ABSTRACT </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41722792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D1475-8A1A-CFF3-7069-7715F61A9A3F}"/>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1A26FD4-03BE-D440-3BF1-CBF3C9D824E2}"/>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9BD45BE-CA49-201B-1A85-8FE2516DEDDD}"/>
              </a:ext>
            </a:extLst>
          </p:cNvPr>
          <p:cNvSpPr>
            <a:spLocks noGrp="1"/>
          </p:cNvSpPr>
          <p:nvPr>
            <p:ph type="sldNum" sz="quarter" idx="49"/>
          </p:nvPr>
        </p:nvSpPr>
        <p:spPr/>
        <p:txBody>
          <a:bodyPr/>
          <a:lstStyle/>
          <a:p>
            <a:fld id="{13ED48F5-3B9B-4833-A282-D905B38B079F}" type="slidenum">
              <a:rPr lang="de-DE" smtClean="0"/>
              <a:pPr/>
              <a:t>77</a:t>
            </a:fld>
            <a:endParaRPr lang="de-DE"/>
          </a:p>
        </p:txBody>
      </p:sp>
      <p:sp>
        <p:nvSpPr>
          <p:cNvPr id="21" name="Titel 20">
            <a:extLst>
              <a:ext uri="{FF2B5EF4-FFF2-40B4-BE49-F238E27FC236}">
                <a16:creationId xmlns:a16="http://schemas.microsoft.com/office/drawing/2014/main" id="{0055F4A2-9711-5A2E-5636-38093D8B5CFC}"/>
              </a:ext>
            </a:extLst>
          </p:cNvPr>
          <p:cNvSpPr>
            <a:spLocks noGrp="1"/>
          </p:cNvSpPr>
          <p:nvPr>
            <p:ph type="title"/>
          </p:nvPr>
        </p:nvSpPr>
        <p:spPr>
          <a:xfrm>
            <a:off x="520806" y="638306"/>
            <a:ext cx="6428634" cy="472859"/>
          </a:xfrm>
        </p:spPr>
        <p:txBody>
          <a:bodyPr/>
          <a:lstStyle/>
          <a:p>
            <a:r>
              <a:rPr lang="de-DE" dirty="0"/>
              <a:t>ABSTRACT Classes</a:t>
            </a:r>
          </a:p>
        </p:txBody>
      </p:sp>
      <p:sp>
        <p:nvSpPr>
          <p:cNvPr id="35" name="Textplatzhalter 34">
            <a:extLst>
              <a:ext uri="{FF2B5EF4-FFF2-40B4-BE49-F238E27FC236}">
                <a16:creationId xmlns:a16="http://schemas.microsoft.com/office/drawing/2014/main" id="{714D037D-A666-88EF-823E-B4975A04D75B}"/>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36FC2338-8552-6F01-51BD-187B0070A5E8}"/>
              </a:ext>
            </a:extLst>
          </p:cNvPr>
          <p:cNvGrpSpPr/>
          <p:nvPr/>
        </p:nvGrpSpPr>
        <p:grpSpPr>
          <a:xfrm>
            <a:off x="6814686" y="684178"/>
            <a:ext cx="5209674" cy="5363022"/>
            <a:chOff x="4314396" y="1525589"/>
            <a:chExt cx="3562878" cy="2132240"/>
          </a:xfrm>
        </p:grpSpPr>
        <p:sp>
          <p:nvSpPr>
            <p:cNvPr id="40" name="Textplatzhalter 4">
              <a:extLst>
                <a:ext uri="{FF2B5EF4-FFF2-40B4-BE49-F238E27FC236}">
                  <a16:creationId xmlns:a16="http://schemas.microsoft.com/office/drawing/2014/main" id="{8F53076F-C6F5-5D96-6D9D-352A5B825D42}"/>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9FCD7D12-5CD3-72C8-DB20-5A0AAF5D2B03}"/>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640DAB7B-3C75-E6F4-7951-11B92B4B4A7B}"/>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 – Real application</a:t>
              </a:r>
            </a:p>
          </p:txBody>
        </p:sp>
      </p:grpSp>
      <p:sp>
        <p:nvSpPr>
          <p:cNvPr id="2" name="Textplatzhalter 4">
            <a:extLst>
              <a:ext uri="{FF2B5EF4-FFF2-40B4-BE49-F238E27FC236}">
                <a16:creationId xmlns:a16="http://schemas.microsoft.com/office/drawing/2014/main" id="{AB98646D-6B2D-0AB2-DF73-92C9FEFCC6BA}"/>
              </a:ext>
            </a:extLst>
          </p:cNvPr>
          <p:cNvSpPr txBox="1">
            <a:spLocks/>
          </p:cNvSpPr>
          <p:nvPr/>
        </p:nvSpPr>
        <p:spPr>
          <a:xfrm>
            <a:off x="7037754" y="1670033"/>
            <a:ext cx="4918462" cy="42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Let’s have a Palletizer with a gripper with two axes, U and W</a:t>
            </a:r>
          </a:p>
          <a:p>
            <a:pPr marL="285750" indent="-285750">
              <a:buFont typeface="Arial" panose="020B0604020202020204" pitchFamily="34" charset="0"/>
              <a:buChar char="•"/>
            </a:pPr>
            <a:r>
              <a:rPr lang="en-US" sz="1800" dirty="0"/>
              <a:t>Both axes compress the pieces and hold then.</a:t>
            </a:r>
          </a:p>
          <a:p>
            <a:pPr marL="285750" indent="-285750">
              <a:buFont typeface="Arial" panose="020B0604020202020204" pitchFamily="34" charset="0"/>
              <a:buChar char="•"/>
            </a:pPr>
            <a:r>
              <a:rPr lang="en-US" sz="1800" dirty="0"/>
              <a:t>X-Y-Z-C axes take the piece from Pick position to Place position, while U-W hold the piece</a:t>
            </a:r>
          </a:p>
          <a:p>
            <a:pPr marL="285750" indent="-285750">
              <a:buFont typeface="Arial" panose="020B0604020202020204" pitchFamily="34" charset="0"/>
              <a:buChar char="•"/>
            </a:pPr>
            <a:r>
              <a:rPr lang="en-US" sz="1800" dirty="0"/>
              <a:t>Holding process (Close gripper process) may have different sequences, stored in a recipe system</a:t>
            </a:r>
          </a:p>
          <a:p>
            <a:pPr marL="285750" indent="-285750">
              <a:buFont typeface="Arial" panose="020B0604020202020204" pitchFamily="34" charset="0"/>
              <a:buChar char="•"/>
            </a:pPr>
            <a:r>
              <a:rPr lang="en-US" sz="1800" dirty="0"/>
              <a:t>Every sequence has several steps. </a:t>
            </a:r>
            <a:r>
              <a:rPr lang="en-US" sz="1800" dirty="0" err="1"/>
              <a:t>CloseU</a:t>
            </a:r>
            <a:r>
              <a:rPr lang="en-US" sz="1800" dirty="0"/>
              <a:t>, </a:t>
            </a:r>
            <a:r>
              <a:rPr lang="en-US" sz="1800" dirty="0" err="1"/>
              <a:t>RelaxU</a:t>
            </a:r>
            <a:r>
              <a:rPr lang="en-US" sz="1800" dirty="0"/>
              <a:t>, </a:t>
            </a:r>
            <a:r>
              <a:rPr lang="en-US" sz="1800" dirty="0" err="1"/>
              <a:t>CloseW</a:t>
            </a:r>
            <a:r>
              <a:rPr lang="en-US" sz="1800" dirty="0"/>
              <a:t>, </a:t>
            </a:r>
            <a:r>
              <a:rPr lang="en-US" sz="1800" dirty="0" err="1"/>
              <a:t>RelaxW</a:t>
            </a:r>
            <a:r>
              <a:rPr lang="en-US" sz="1800" dirty="0"/>
              <a:t>, </a:t>
            </a:r>
            <a:r>
              <a:rPr lang="en-US" sz="1800" dirty="0" err="1"/>
              <a:t>CloseU</a:t>
            </a:r>
            <a:r>
              <a:rPr lang="en-US" sz="1800" dirty="0"/>
              <a:t> again, </a:t>
            </a:r>
            <a:r>
              <a:rPr lang="en-US" sz="1800" dirty="0" err="1"/>
              <a:t>etc</a:t>
            </a:r>
            <a:r>
              <a:rPr lang="en-US" sz="1800" dirty="0"/>
              <a:t>… depending on the kind of piece</a:t>
            </a:r>
          </a:p>
          <a:p>
            <a:pPr marL="285750" indent="-285750">
              <a:buFont typeface="Arial" panose="020B0604020202020204" pitchFamily="34" charset="0"/>
              <a:buChar char="•"/>
            </a:pPr>
            <a:r>
              <a:rPr lang="en-US" sz="1800" dirty="0"/>
              <a:t>U-W axes can be Electric (servo drive) or hydraulic.</a:t>
            </a:r>
          </a:p>
          <a:p>
            <a:pPr marL="285750" indent="-285750">
              <a:buFont typeface="Arial" panose="020B0604020202020204" pitchFamily="34" charset="0"/>
              <a:buChar char="•"/>
            </a:pPr>
            <a:r>
              <a:rPr lang="en-US" sz="1800" dirty="0"/>
              <a:t>We don’t want to repeat the sequence program per every kind of axis, electric or hydraulic</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pic>
        <p:nvPicPr>
          <p:cNvPr id="7" name="Picture 6">
            <a:extLst>
              <a:ext uri="{FF2B5EF4-FFF2-40B4-BE49-F238E27FC236}">
                <a16:creationId xmlns:a16="http://schemas.microsoft.com/office/drawing/2014/main" id="{52BEA2CB-BAE0-E2EC-AE7B-64CA9C0FC67D}"/>
              </a:ext>
            </a:extLst>
          </p:cNvPr>
          <p:cNvPicPr>
            <a:picLocks noChangeAspect="1"/>
          </p:cNvPicPr>
          <p:nvPr/>
        </p:nvPicPr>
        <p:blipFill>
          <a:blip r:embed="rId3"/>
          <a:stretch>
            <a:fillRect/>
          </a:stretch>
        </p:blipFill>
        <p:spPr>
          <a:xfrm>
            <a:off x="520806" y="1646186"/>
            <a:ext cx="5611008" cy="3439005"/>
          </a:xfrm>
          <a:prstGeom prst="rect">
            <a:avLst/>
          </a:prstGeom>
        </p:spPr>
      </p:pic>
    </p:spTree>
    <p:extLst>
      <p:ext uri="{BB962C8B-B14F-4D97-AF65-F5344CB8AC3E}">
        <p14:creationId xmlns:p14="http://schemas.microsoft.com/office/powerpoint/2010/main" val="293534814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593D3A-3E02-2E5E-E0CF-0963728018EA}"/>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56BD34E5-F665-54C9-C698-28673518601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E4489FF-0694-DA6C-0698-B0F8EAAC75EA}"/>
              </a:ext>
            </a:extLst>
          </p:cNvPr>
          <p:cNvSpPr>
            <a:spLocks noGrp="1"/>
          </p:cNvSpPr>
          <p:nvPr>
            <p:ph type="sldNum" sz="quarter" idx="49"/>
          </p:nvPr>
        </p:nvSpPr>
        <p:spPr/>
        <p:txBody>
          <a:bodyPr/>
          <a:lstStyle/>
          <a:p>
            <a:fld id="{13ED48F5-3B9B-4833-A282-D905B38B079F}" type="slidenum">
              <a:rPr lang="de-DE" smtClean="0"/>
              <a:pPr/>
              <a:t>78</a:t>
            </a:fld>
            <a:endParaRPr lang="de-DE"/>
          </a:p>
        </p:txBody>
      </p:sp>
      <p:sp>
        <p:nvSpPr>
          <p:cNvPr id="21" name="Titel 20">
            <a:extLst>
              <a:ext uri="{FF2B5EF4-FFF2-40B4-BE49-F238E27FC236}">
                <a16:creationId xmlns:a16="http://schemas.microsoft.com/office/drawing/2014/main" id="{6D0A9D98-7564-9855-E7A5-475FAA7CEA4C}"/>
              </a:ext>
            </a:extLst>
          </p:cNvPr>
          <p:cNvSpPr>
            <a:spLocks noGrp="1"/>
          </p:cNvSpPr>
          <p:nvPr>
            <p:ph type="title"/>
          </p:nvPr>
        </p:nvSpPr>
        <p:spPr>
          <a:xfrm>
            <a:off x="520806" y="638306"/>
            <a:ext cx="6428634" cy="472859"/>
          </a:xfrm>
        </p:spPr>
        <p:txBody>
          <a:bodyPr/>
          <a:lstStyle/>
          <a:p>
            <a:r>
              <a:rPr lang="de-DE" dirty="0"/>
              <a:t>ABSTRACT Classes</a:t>
            </a:r>
          </a:p>
        </p:txBody>
      </p:sp>
      <p:sp>
        <p:nvSpPr>
          <p:cNvPr id="35" name="Textplatzhalter 34">
            <a:extLst>
              <a:ext uri="{FF2B5EF4-FFF2-40B4-BE49-F238E27FC236}">
                <a16:creationId xmlns:a16="http://schemas.microsoft.com/office/drawing/2014/main" id="{D9687065-E8CB-5893-C52E-51D090041A9C}"/>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CCC6C2E9-EA52-A9EF-9BE3-AD38C666CEA1}"/>
              </a:ext>
            </a:extLst>
          </p:cNvPr>
          <p:cNvGrpSpPr/>
          <p:nvPr/>
        </p:nvGrpSpPr>
        <p:grpSpPr>
          <a:xfrm>
            <a:off x="6814686" y="684178"/>
            <a:ext cx="5209674" cy="5363022"/>
            <a:chOff x="4314396" y="1525589"/>
            <a:chExt cx="3562878" cy="2132240"/>
          </a:xfrm>
        </p:grpSpPr>
        <p:sp>
          <p:nvSpPr>
            <p:cNvPr id="40" name="Textplatzhalter 4">
              <a:extLst>
                <a:ext uri="{FF2B5EF4-FFF2-40B4-BE49-F238E27FC236}">
                  <a16:creationId xmlns:a16="http://schemas.microsoft.com/office/drawing/2014/main" id="{407F1E2C-4AA9-D5CD-6237-F5CB0EC2E7E3}"/>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5DAE2A6A-4D83-BABE-3068-B358AB1EF970}"/>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C80078A4-3250-B490-E2C7-0978BC03CFCC}"/>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 – Real application</a:t>
              </a:r>
            </a:p>
          </p:txBody>
        </p:sp>
      </p:grpSp>
      <p:sp>
        <p:nvSpPr>
          <p:cNvPr id="2" name="Textplatzhalter 4">
            <a:extLst>
              <a:ext uri="{FF2B5EF4-FFF2-40B4-BE49-F238E27FC236}">
                <a16:creationId xmlns:a16="http://schemas.microsoft.com/office/drawing/2014/main" id="{35AB9A96-4819-DC85-5DD0-E5D08A2FA944}"/>
              </a:ext>
            </a:extLst>
          </p:cNvPr>
          <p:cNvSpPr txBox="1">
            <a:spLocks/>
          </p:cNvSpPr>
          <p:nvPr/>
        </p:nvSpPr>
        <p:spPr>
          <a:xfrm>
            <a:off x="7037754" y="1670033"/>
            <a:ext cx="4918462" cy="42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An intermediate </a:t>
            </a:r>
            <a:r>
              <a:rPr lang="en-US" sz="1800" dirty="0" err="1"/>
              <a:t>ClassGenericGripper</a:t>
            </a:r>
            <a:r>
              <a:rPr lang="en-US" sz="1800" dirty="0"/>
              <a:t> is created as ABSTRACT</a:t>
            </a:r>
          </a:p>
          <a:p>
            <a:pPr marL="285750" indent="-285750">
              <a:buFont typeface="Arial" panose="020B0604020202020204" pitchFamily="34" charset="0"/>
              <a:buChar char="•"/>
            </a:pPr>
            <a:r>
              <a:rPr lang="en-US" sz="1800" dirty="0"/>
              <a:t>On </a:t>
            </a:r>
            <a:r>
              <a:rPr lang="en-US" sz="1800" dirty="0" err="1"/>
              <a:t>ClassGenericGripper</a:t>
            </a:r>
            <a:r>
              <a:rPr lang="en-US" sz="1800" dirty="0"/>
              <a:t> are defined several ABSTRACT methods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pic>
        <p:nvPicPr>
          <p:cNvPr id="6" name="Picture 5">
            <a:extLst>
              <a:ext uri="{FF2B5EF4-FFF2-40B4-BE49-F238E27FC236}">
                <a16:creationId xmlns:a16="http://schemas.microsoft.com/office/drawing/2014/main" id="{184E6BFD-4C20-604B-82DE-7E18B668760E}"/>
              </a:ext>
            </a:extLst>
          </p:cNvPr>
          <p:cNvPicPr>
            <a:picLocks noChangeAspect="1"/>
          </p:cNvPicPr>
          <p:nvPr/>
        </p:nvPicPr>
        <p:blipFill>
          <a:blip r:embed="rId3"/>
          <a:stretch>
            <a:fillRect/>
          </a:stretch>
        </p:blipFill>
        <p:spPr>
          <a:xfrm>
            <a:off x="235784" y="1360427"/>
            <a:ext cx="6428635" cy="619211"/>
          </a:xfrm>
          <a:prstGeom prst="rect">
            <a:avLst/>
          </a:prstGeom>
        </p:spPr>
      </p:pic>
      <p:pic>
        <p:nvPicPr>
          <p:cNvPr id="9" name="Picture 8">
            <a:extLst>
              <a:ext uri="{FF2B5EF4-FFF2-40B4-BE49-F238E27FC236}">
                <a16:creationId xmlns:a16="http://schemas.microsoft.com/office/drawing/2014/main" id="{6048A1E5-6999-E66E-CD5F-C23C77276F5E}"/>
              </a:ext>
            </a:extLst>
          </p:cNvPr>
          <p:cNvPicPr>
            <a:picLocks noChangeAspect="1"/>
          </p:cNvPicPr>
          <p:nvPr/>
        </p:nvPicPr>
        <p:blipFill>
          <a:blip r:embed="rId4"/>
          <a:stretch>
            <a:fillRect/>
          </a:stretch>
        </p:blipFill>
        <p:spPr>
          <a:xfrm>
            <a:off x="367200" y="2368587"/>
            <a:ext cx="2636586" cy="3851107"/>
          </a:xfrm>
          <a:prstGeom prst="rect">
            <a:avLst/>
          </a:prstGeom>
        </p:spPr>
      </p:pic>
      <p:pic>
        <p:nvPicPr>
          <p:cNvPr id="11" name="Picture 10">
            <a:extLst>
              <a:ext uri="{FF2B5EF4-FFF2-40B4-BE49-F238E27FC236}">
                <a16:creationId xmlns:a16="http://schemas.microsoft.com/office/drawing/2014/main" id="{48C00A80-225E-EDFA-D3E0-70C81F5E416C}"/>
              </a:ext>
            </a:extLst>
          </p:cNvPr>
          <p:cNvPicPr>
            <a:picLocks noChangeAspect="1"/>
          </p:cNvPicPr>
          <p:nvPr/>
        </p:nvPicPr>
        <p:blipFill>
          <a:blip r:embed="rId5"/>
          <a:stretch>
            <a:fillRect/>
          </a:stretch>
        </p:blipFill>
        <p:spPr>
          <a:xfrm>
            <a:off x="3264466" y="2368587"/>
            <a:ext cx="3246062" cy="3197126"/>
          </a:xfrm>
          <a:prstGeom prst="rect">
            <a:avLst/>
          </a:prstGeom>
        </p:spPr>
      </p:pic>
    </p:spTree>
    <p:extLst>
      <p:ext uri="{BB962C8B-B14F-4D97-AF65-F5344CB8AC3E}">
        <p14:creationId xmlns:p14="http://schemas.microsoft.com/office/powerpoint/2010/main" val="336016714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866A5-A0BB-CDDC-F17C-79DB77671A7A}"/>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4A91B0EC-874F-79A2-16D7-B221212D9E0B}"/>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F181227F-6B23-B797-6E50-2ACF5F56008A}"/>
              </a:ext>
            </a:extLst>
          </p:cNvPr>
          <p:cNvSpPr>
            <a:spLocks noGrp="1"/>
          </p:cNvSpPr>
          <p:nvPr>
            <p:ph type="sldNum" sz="quarter" idx="49"/>
          </p:nvPr>
        </p:nvSpPr>
        <p:spPr/>
        <p:txBody>
          <a:bodyPr/>
          <a:lstStyle/>
          <a:p>
            <a:fld id="{13ED48F5-3B9B-4833-A282-D905B38B079F}" type="slidenum">
              <a:rPr lang="de-DE" smtClean="0"/>
              <a:pPr/>
              <a:t>79</a:t>
            </a:fld>
            <a:endParaRPr lang="de-DE"/>
          </a:p>
        </p:txBody>
      </p:sp>
      <p:sp>
        <p:nvSpPr>
          <p:cNvPr id="21" name="Titel 20">
            <a:extLst>
              <a:ext uri="{FF2B5EF4-FFF2-40B4-BE49-F238E27FC236}">
                <a16:creationId xmlns:a16="http://schemas.microsoft.com/office/drawing/2014/main" id="{A08E0FB6-B4E3-70BC-B407-A5049D439886}"/>
              </a:ext>
            </a:extLst>
          </p:cNvPr>
          <p:cNvSpPr>
            <a:spLocks noGrp="1"/>
          </p:cNvSpPr>
          <p:nvPr>
            <p:ph type="title"/>
          </p:nvPr>
        </p:nvSpPr>
        <p:spPr>
          <a:xfrm>
            <a:off x="520806" y="638306"/>
            <a:ext cx="6428634" cy="472859"/>
          </a:xfrm>
        </p:spPr>
        <p:txBody>
          <a:bodyPr/>
          <a:lstStyle/>
          <a:p>
            <a:r>
              <a:rPr lang="de-DE" dirty="0"/>
              <a:t>ABSTRACT Classes</a:t>
            </a:r>
          </a:p>
        </p:txBody>
      </p:sp>
      <p:sp>
        <p:nvSpPr>
          <p:cNvPr id="35" name="Textplatzhalter 34">
            <a:extLst>
              <a:ext uri="{FF2B5EF4-FFF2-40B4-BE49-F238E27FC236}">
                <a16:creationId xmlns:a16="http://schemas.microsoft.com/office/drawing/2014/main" id="{4FEADEE7-65DB-2F33-E2E1-B7FD384BAB6C}"/>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357E902C-9E55-11C4-061B-A98DE8A0D54E}"/>
              </a:ext>
            </a:extLst>
          </p:cNvPr>
          <p:cNvGrpSpPr/>
          <p:nvPr/>
        </p:nvGrpSpPr>
        <p:grpSpPr>
          <a:xfrm>
            <a:off x="7675846" y="684178"/>
            <a:ext cx="4348513" cy="5363022"/>
            <a:chOff x="4314396" y="1525589"/>
            <a:chExt cx="3562878" cy="2132240"/>
          </a:xfrm>
        </p:grpSpPr>
        <p:sp>
          <p:nvSpPr>
            <p:cNvPr id="40" name="Textplatzhalter 4">
              <a:extLst>
                <a:ext uri="{FF2B5EF4-FFF2-40B4-BE49-F238E27FC236}">
                  <a16:creationId xmlns:a16="http://schemas.microsoft.com/office/drawing/2014/main" id="{C9AD5BF8-E220-230A-4B0D-2A7FC3E5CFE7}"/>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6B5392CC-0C10-66EE-5936-F59A642DBF3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CE622193-A4B5-7F5D-15E8-056E1598FBA9}"/>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 – Real application</a:t>
              </a:r>
            </a:p>
          </p:txBody>
        </p:sp>
      </p:grpSp>
      <p:sp>
        <p:nvSpPr>
          <p:cNvPr id="2" name="Textplatzhalter 4">
            <a:extLst>
              <a:ext uri="{FF2B5EF4-FFF2-40B4-BE49-F238E27FC236}">
                <a16:creationId xmlns:a16="http://schemas.microsoft.com/office/drawing/2014/main" id="{5CFE6F98-34B7-7237-884C-9235FCBB0611}"/>
              </a:ext>
            </a:extLst>
          </p:cNvPr>
          <p:cNvSpPr txBox="1">
            <a:spLocks/>
          </p:cNvSpPr>
          <p:nvPr/>
        </p:nvSpPr>
        <p:spPr>
          <a:xfrm>
            <a:off x="7862040" y="1560783"/>
            <a:ext cx="4044585" cy="42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In </a:t>
            </a:r>
            <a:r>
              <a:rPr lang="en-US" sz="1800" dirty="0" err="1"/>
              <a:t>ClassGenericGripper</a:t>
            </a:r>
            <a:r>
              <a:rPr lang="en-US" sz="1800" dirty="0"/>
              <a:t>, the sequences are programmed.</a:t>
            </a:r>
          </a:p>
          <a:p>
            <a:pPr marL="285750" indent="-285750">
              <a:buFont typeface="Arial" panose="020B0604020202020204" pitchFamily="34" charset="0"/>
              <a:buChar char="•"/>
            </a:pPr>
            <a:r>
              <a:rPr lang="en-US" sz="1800" dirty="0"/>
              <a:t>Sequences are stored in standard Methods.</a:t>
            </a:r>
          </a:p>
          <a:p>
            <a:pPr marL="285750" indent="-285750">
              <a:buFont typeface="Arial" panose="020B0604020202020204" pitchFamily="34" charset="0"/>
              <a:buChar char="•"/>
            </a:pPr>
            <a:r>
              <a:rPr lang="en-US" sz="1800" dirty="0"/>
              <a:t>The standard Methods call ABSTRACT methods, which are so far not defined</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pic>
        <p:nvPicPr>
          <p:cNvPr id="6" name="Picture 5">
            <a:extLst>
              <a:ext uri="{FF2B5EF4-FFF2-40B4-BE49-F238E27FC236}">
                <a16:creationId xmlns:a16="http://schemas.microsoft.com/office/drawing/2014/main" id="{E9B2914E-7133-F308-FF49-5CC1ED065095}"/>
              </a:ext>
            </a:extLst>
          </p:cNvPr>
          <p:cNvPicPr>
            <a:picLocks noChangeAspect="1"/>
          </p:cNvPicPr>
          <p:nvPr/>
        </p:nvPicPr>
        <p:blipFill>
          <a:blip r:embed="rId3"/>
          <a:stretch>
            <a:fillRect/>
          </a:stretch>
        </p:blipFill>
        <p:spPr>
          <a:xfrm>
            <a:off x="235784" y="1360427"/>
            <a:ext cx="6428635" cy="619211"/>
          </a:xfrm>
          <a:prstGeom prst="rect">
            <a:avLst/>
          </a:prstGeom>
        </p:spPr>
      </p:pic>
      <p:pic>
        <p:nvPicPr>
          <p:cNvPr id="7" name="Picture 6">
            <a:extLst>
              <a:ext uri="{FF2B5EF4-FFF2-40B4-BE49-F238E27FC236}">
                <a16:creationId xmlns:a16="http://schemas.microsoft.com/office/drawing/2014/main" id="{C5A8C5EE-D6B5-9454-61CA-1DB322DDF939}"/>
              </a:ext>
            </a:extLst>
          </p:cNvPr>
          <p:cNvPicPr>
            <a:picLocks noChangeAspect="1"/>
          </p:cNvPicPr>
          <p:nvPr/>
        </p:nvPicPr>
        <p:blipFill>
          <a:blip r:embed="rId4"/>
          <a:stretch>
            <a:fillRect/>
          </a:stretch>
        </p:blipFill>
        <p:spPr>
          <a:xfrm>
            <a:off x="235784" y="2441448"/>
            <a:ext cx="7284189" cy="3823966"/>
          </a:xfrm>
          <a:prstGeom prst="rect">
            <a:avLst/>
          </a:prstGeom>
        </p:spPr>
      </p:pic>
    </p:spTree>
    <p:extLst>
      <p:ext uri="{BB962C8B-B14F-4D97-AF65-F5344CB8AC3E}">
        <p14:creationId xmlns:p14="http://schemas.microsoft.com/office/powerpoint/2010/main" val="1723953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5B45D-4A3C-11DB-1C21-3BBE36A9997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B963220-B583-E02B-4F6B-42CF2AE933C5}"/>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2D47009-E61E-BACF-B3CC-E8DFD72F45D3}"/>
              </a:ext>
            </a:extLst>
          </p:cNvPr>
          <p:cNvSpPr>
            <a:spLocks noGrp="1"/>
          </p:cNvSpPr>
          <p:nvPr>
            <p:ph type="sldNum" sz="quarter" idx="49"/>
          </p:nvPr>
        </p:nvSpPr>
        <p:spPr/>
        <p:txBody>
          <a:bodyPr/>
          <a:lstStyle/>
          <a:p>
            <a:fld id="{13ED48F5-3B9B-4833-A282-D905B38B079F}" type="slidenum">
              <a:rPr lang="de-DE" smtClean="0"/>
              <a:pPr/>
              <a:t>8</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74CCB196-A78E-0831-05AE-D9AAF81806C2}"/>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6EA683D8-CBF8-22DF-2484-463F648D9190}"/>
              </a:ext>
            </a:extLst>
          </p:cNvPr>
          <p:cNvSpPr>
            <a:spLocks noGrp="1"/>
          </p:cNvSpPr>
          <p:nvPr>
            <p:ph type="title"/>
          </p:nvPr>
        </p:nvSpPr>
        <p:spPr/>
        <p:txBody>
          <a:bodyPr/>
          <a:lstStyle/>
          <a:p>
            <a:r>
              <a:rPr lang="de-DE" dirty="0"/>
              <a:t>Step 1</a:t>
            </a:r>
          </a:p>
        </p:txBody>
      </p:sp>
      <p:sp>
        <p:nvSpPr>
          <p:cNvPr id="35" name="Textplatzhalter 34">
            <a:extLst>
              <a:ext uri="{FF2B5EF4-FFF2-40B4-BE49-F238E27FC236}">
                <a16:creationId xmlns:a16="http://schemas.microsoft.com/office/drawing/2014/main" id="{35AFA336-A17C-B5B9-B2EF-437D82AF4028}"/>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9A5D4371-F1DB-DE96-FF88-0B7E158B2F23}"/>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D9C5A36C-26D9-19BE-65A5-5230957BC828}"/>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C6075F59-870E-30A9-37DD-5F7D6FFFB0E3}"/>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ClassValve</a:t>
              </a:r>
              <a:endParaRPr lang="de-DE" dirty="0"/>
            </a:p>
          </p:txBody>
        </p:sp>
      </p:grpSp>
      <p:grpSp>
        <p:nvGrpSpPr>
          <p:cNvPr id="14" name="Gruppieren 13">
            <a:extLst>
              <a:ext uri="{FF2B5EF4-FFF2-40B4-BE49-F238E27FC236}">
                <a16:creationId xmlns:a16="http://schemas.microsoft.com/office/drawing/2014/main" id="{9257CCEE-A116-E435-1D39-73221B76B72E}"/>
              </a:ext>
            </a:extLst>
          </p:cNvPr>
          <p:cNvGrpSpPr/>
          <p:nvPr/>
        </p:nvGrpSpPr>
        <p:grpSpPr>
          <a:xfrm>
            <a:off x="4466796" y="1146874"/>
            <a:ext cx="7369604" cy="1782254"/>
            <a:chOff x="4314396" y="1525589"/>
            <a:chExt cx="3562878" cy="2028824"/>
          </a:xfrm>
        </p:grpSpPr>
        <p:sp>
          <p:nvSpPr>
            <p:cNvPr id="40" name="Textplatzhalter 4">
              <a:extLst>
                <a:ext uri="{FF2B5EF4-FFF2-40B4-BE49-F238E27FC236}">
                  <a16:creationId xmlns:a16="http://schemas.microsoft.com/office/drawing/2014/main" id="{7F991212-2894-F245-A939-F065015DE90E}"/>
                </a:ext>
              </a:extLst>
            </p:cNvPr>
            <p:cNvSpPr txBox="1">
              <a:spLocks/>
            </p:cNvSpPr>
            <p:nvPr/>
          </p:nvSpPr>
          <p:spPr>
            <a:xfrm>
              <a:off x="4576792" y="2355794"/>
              <a:ext cx="2282651"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AutoStart</a:t>
              </a:r>
            </a:p>
            <a:p>
              <a:pPr marL="285750" indent="-285750">
                <a:buFont typeface="Arial" panose="020B0604020202020204" pitchFamily="34" charset="0"/>
                <a:buChar char="•"/>
              </a:pPr>
              <a:r>
                <a:rPr lang="en-US" sz="1800" dirty="0" err="1"/>
                <a:t>AutoStop</a:t>
              </a:r>
              <a:endParaRPr lang="en-US" sz="1800" dirty="0"/>
            </a:p>
            <a:p>
              <a:pPr marL="285750" indent="-285750">
                <a:buFont typeface="Arial" panose="020B0604020202020204" pitchFamily="34" charset="0"/>
                <a:buChar char="•"/>
              </a:pPr>
              <a:r>
                <a:rPr lang="en-US" sz="1800" dirty="0"/>
                <a:t>Manual</a:t>
              </a:r>
            </a:p>
          </p:txBody>
        </p:sp>
        <p:sp>
          <p:nvSpPr>
            <p:cNvPr id="41" name="Rechteck 40">
              <a:extLst>
                <a:ext uri="{FF2B5EF4-FFF2-40B4-BE49-F238E27FC236}">
                  <a16:creationId xmlns:a16="http://schemas.microsoft.com/office/drawing/2014/main" id="{782A71B7-F924-BCD2-1890-9FE2C5CD8643}"/>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80197564-C16A-78E9-29B8-E140303487BF}"/>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Generate a new Class (FB) named </a:t>
              </a:r>
              <a:r>
                <a:rPr lang="en-US" dirty="0" err="1"/>
                <a:t>ClassValve</a:t>
              </a:r>
              <a:r>
                <a:rPr lang="en-US" dirty="0"/>
                <a:t> with 3 Methods</a:t>
              </a:r>
            </a:p>
          </p:txBody>
        </p:sp>
      </p:grpSp>
      <p:grpSp>
        <p:nvGrpSpPr>
          <p:cNvPr id="9" name="Gruppieren 13">
            <a:extLst>
              <a:ext uri="{FF2B5EF4-FFF2-40B4-BE49-F238E27FC236}">
                <a16:creationId xmlns:a16="http://schemas.microsoft.com/office/drawing/2014/main" id="{76197D72-F7CE-6980-EB4A-748139EA2473}"/>
              </a:ext>
            </a:extLst>
          </p:cNvPr>
          <p:cNvGrpSpPr/>
          <p:nvPr/>
        </p:nvGrpSpPr>
        <p:grpSpPr>
          <a:xfrm>
            <a:off x="4466796" y="3091988"/>
            <a:ext cx="7369604" cy="1491516"/>
            <a:chOff x="4314396" y="1525589"/>
            <a:chExt cx="3562878" cy="2028824"/>
          </a:xfrm>
        </p:grpSpPr>
        <p:sp>
          <p:nvSpPr>
            <p:cNvPr id="11" name="Rechteck 40">
              <a:extLst>
                <a:ext uri="{FF2B5EF4-FFF2-40B4-BE49-F238E27FC236}">
                  <a16:creationId xmlns:a16="http://schemas.microsoft.com/office/drawing/2014/main" id="{09691F64-CC2C-072F-3C80-539EF9FA2ADC}"/>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Textplatzhalter 4">
              <a:extLst>
                <a:ext uri="{FF2B5EF4-FFF2-40B4-BE49-F238E27FC236}">
                  <a16:creationId xmlns:a16="http://schemas.microsoft.com/office/drawing/2014/main" id="{8D5576A2-7EAB-8168-ACDD-6228FE6DEC1F}"/>
                </a:ext>
              </a:extLst>
            </p:cNvPr>
            <p:cNvSpPr txBox="1">
              <a:spLocks/>
            </p:cNvSpPr>
            <p:nvPr/>
          </p:nvSpPr>
          <p:spPr>
            <a:xfrm>
              <a:off x="4582047" y="1712767"/>
              <a:ext cx="3151799"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 Input var </a:t>
              </a:r>
              <a:r>
                <a:rPr lang="en-US" dirty="0" err="1"/>
                <a:t>diMachineState</a:t>
              </a:r>
              <a:r>
                <a:rPr lang="en-US" dirty="0"/>
                <a:t> (DINT) and Output Var </a:t>
              </a:r>
              <a:r>
                <a:rPr lang="en-US" dirty="0" err="1"/>
                <a:t>xValve</a:t>
              </a:r>
              <a:r>
                <a:rPr lang="en-US" dirty="0"/>
                <a:t> (BOOL)</a:t>
              </a:r>
            </a:p>
          </p:txBody>
        </p:sp>
      </p:grpSp>
      <p:sp>
        <p:nvSpPr>
          <p:cNvPr id="17" name="Textplatzhalter 4">
            <a:extLst>
              <a:ext uri="{FF2B5EF4-FFF2-40B4-BE49-F238E27FC236}">
                <a16:creationId xmlns:a16="http://schemas.microsoft.com/office/drawing/2014/main" id="{0A295AED-FC70-F98A-20D5-86814613A20D}"/>
              </a:ext>
            </a:extLst>
          </p:cNvPr>
          <p:cNvSpPr txBox="1">
            <a:spLocks/>
          </p:cNvSpPr>
          <p:nvPr/>
        </p:nvSpPr>
        <p:spPr>
          <a:xfrm>
            <a:off x="5009547" y="3672734"/>
            <a:ext cx="6519311" cy="336233"/>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Edit code at AutoStart/</a:t>
            </a:r>
            <a:r>
              <a:rPr lang="en-US" dirty="0" err="1"/>
              <a:t>AutoStop</a:t>
            </a:r>
            <a:r>
              <a:rPr lang="en-US" dirty="0"/>
              <a:t> to activate/deactivate valve</a:t>
            </a:r>
          </a:p>
        </p:txBody>
      </p:sp>
      <p:sp>
        <p:nvSpPr>
          <p:cNvPr id="10" name="Textplatzhalter 4">
            <a:extLst>
              <a:ext uri="{FF2B5EF4-FFF2-40B4-BE49-F238E27FC236}">
                <a16:creationId xmlns:a16="http://schemas.microsoft.com/office/drawing/2014/main" id="{187D1E99-4AA5-AAFF-1EE5-46C81467E027}"/>
              </a:ext>
            </a:extLst>
          </p:cNvPr>
          <p:cNvSpPr txBox="1">
            <a:spLocks/>
          </p:cNvSpPr>
          <p:nvPr/>
        </p:nvSpPr>
        <p:spPr>
          <a:xfrm>
            <a:off x="5020415" y="4113578"/>
            <a:ext cx="6519311" cy="336233"/>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Call methods depending on </a:t>
            </a:r>
            <a:r>
              <a:rPr lang="en-US" dirty="0" err="1"/>
              <a:t>diMachineState</a:t>
            </a:r>
            <a:endParaRPr lang="en-US" dirty="0"/>
          </a:p>
        </p:txBody>
      </p:sp>
      <p:grpSp>
        <p:nvGrpSpPr>
          <p:cNvPr id="12" name="Gruppieren 13">
            <a:extLst>
              <a:ext uri="{FF2B5EF4-FFF2-40B4-BE49-F238E27FC236}">
                <a16:creationId xmlns:a16="http://schemas.microsoft.com/office/drawing/2014/main" id="{2C105837-9AE1-FA2E-245D-078524B010AC}"/>
              </a:ext>
            </a:extLst>
          </p:cNvPr>
          <p:cNvGrpSpPr/>
          <p:nvPr/>
        </p:nvGrpSpPr>
        <p:grpSpPr>
          <a:xfrm>
            <a:off x="4466796" y="4740302"/>
            <a:ext cx="7369604" cy="1941647"/>
            <a:chOff x="4314396" y="1525589"/>
            <a:chExt cx="3562878" cy="2028824"/>
          </a:xfrm>
        </p:grpSpPr>
        <p:sp>
          <p:nvSpPr>
            <p:cNvPr id="13" name="Textplatzhalter 4">
              <a:extLst>
                <a:ext uri="{FF2B5EF4-FFF2-40B4-BE49-F238E27FC236}">
                  <a16:creationId xmlns:a16="http://schemas.microsoft.com/office/drawing/2014/main" id="{0722E946-51FF-75C3-E286-A59E5B631219}"/>
                </a:ext>
              </a:extLst>
            </p:cNvPr>
            <p:cNvSpPr txBox="1">
              <a:spLocks/>
            </p:cNvSpPr>
            <p:nvPr/>
          </p:nvSpPr>
          <p:spPr>
            <a:xfrm>
              <a:off x="4576792" y="2355794"/>
              <a:ext cx="2282651" cy="98588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Valve1 (%QX1.0)</a:t>
              </a:r>
            </a:p>
            <a:p>
              <a:pPr marL="285750" indent="-285750">
                <a:buFont typeface="Arial" panose="020B0604020202020204" pitchFamily="34" charset="0"/>
                <a:buChar char="•"/>
              </a:pPr>
              <a:r>
                <a:rPr lang="en-US" sz="1800" dirty="0"/>
                <a:t>Valve2 (%QX1.1)</a:t>
              </a:r>
            </a:p>
            <a:p>
              <a:pPr marL="285750" indent="-285750">
                <a:buFont typeface="Arial" panose="020B0604020202020204" pitchFamily="34" charset="0"/>
                <a:buChar char="•"/>
              </a:pPr>
              <a:r>
                <a:rPr lang="en-US" sz="1800" dirty="0"/>
                <a:t>Valve3 (%QX1.2)</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15" name="Rechteck 40">
              <a:extLst>
                <a:ext uri="{FF2B5EF4-FFF2-40B4-BE49-F238E27FC236}">
                  <a16:creationId xmlns:a16="http://schemas.microsoft.com/office/drawing/2014/main" id="{B09FF2B1-5337-58AC-5796-3008E36E8B65}"/>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Textplatzhalter 4">
              <a:extLst>
                <a:ext uri="{FF2B5EF4-FFF2-40B4-BE49-F238E27FC236}">
                  <a16:creationId xmlns:a16="http://schemas.microsoft.com/office/drawing/2014/main" id="{62BE4453-74FA-F231-F187-7E7CC3093EF0}"/>
                </a:ext>
              </a:extLst>
            </p:cNvPr>
            <p:cNvSpPr txBox="1">
              <a:spLocks/>
            </p:cNvSpPr>
            <p:nvPr/>
          </p:nvSpPr>
          <p:spPr>
            <a:xfrm>
              <a:off x="4582047" y="1712767"/>
              <a:ext cx="3060000" cy="382750"/>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Generate 3 instances (Objects) of type </a:t>
              </a:r>
              <a:r>
                <a:rPr lang="en-US" dirty="0" err="1"/>
                <a:t>ClassValve</a:t>
              </a:r>
              <a:r>
                <a:rPr lang="en-US" dirty="0"/>
                <a:t>. Connect input to </a:t>
              </a:r>
              <a:r>
                <a:rPr lang="en-US" dirty="0" err="1"/>
                <a:t>ClassStateMachine</a:t>
              </a:r>
              <a:r>
                <a:rPr lang="en-US" dirty="0"/>
                <a:t> and outputs to:</a:t>
              </a:r>
            </a:p>
          </p:txBody>
        </p:sp>
      </p:grpSp>
    </p:spTree>
    <p:extLst>
      <p:ext uri="{BB962C8B-B14F-4D97-AF65-F5344CB8AC3E}">
        <p14:creationId xmlns:p14="http://schemas.microsoft.com/office/powerpoint/2010/main" val="13357742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B4B52-4E73-C206-0D45-BAE9C343103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778E44CB-AF9F-4BB2-F4AF-A4E0FAB67F28}"/>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196996D9-5AA7-F3AB-F4E3-A85CFB286C12}"/>
              </a:ext>
            </a:extLst>
          </p:cNvPr>
          <p:cNvSpPr>
            <a:spLocks noGrp="1"/>
          </p:cNvSpPr>
          <p:nvPr>
            <p:ph type="sldNum" sz="quarter" idx="49"/>
          </p:nvPr>
        </p:nvSpPr>
        <p:spPr/>
        <p:txBody>
          <a:bodyPr/>
          <a:lstStyle/>
          <a:p>
            <a:fld id="{13ED48F5-3B9B-4833-A282-D905B38B079F}" type="slidenum">
              <a:rPr lang="de-DE" smtClean="0"/>
              <a:pPr/>
              <a:t>80</a:t>
            </a:fld>
            <a:endParaRPr lang="de-DE"/>
          </a:p>
        </p:txBody>
      </p:sp>
      <p:sp>
        <p:nvSpPr>
          <p:cNvPr id="21" name="Titel 20">
            <a:extLst>
              <a:ext uri="{FF2B5EF4-FFF2-40B4-BE49-F238E27FC236}">
                <a16:creationId xmlns:a16="http://schemas.microsoft.com/office/drawing/2014/main" id="{753E690B-1C12-CA56-066C-3249FE4AAB8C}"/>
              </a:ext>
            </a:extLst>
          </p:cNvPr>
          <p:cNvSpPr>
            <a:spLocks noGrp="1"/>
          </p:cNvSpPr>
          <p:nvPr>
            <p:ph type="title"/>
          </p:nvPr>
        </p:nvSpPr>
        <p:spPr>
          <a:xfrm>
            <a:off x="520806" y="638306"/>
            <a:ext cx="6428634" cy="472859"/>
          </a:xfrm>
        </p:spPr>
        <p:txBody>
          <a:bodyPr/>
          <a:lstStyle/>
          <a:p>
            <a:r>
              <a:rPr lang="de-DE" dirty="0"/>
              <a:t>ABSTRACT Classes</a:t>
            </a:r>
          </a:p>
        </p:txBody>
      </p:sp>
      <p:sp>
        <p:nvSpPr>
          <p:cNvPr id="35" name="Textplatzhalter 34">
            <a:extLst>
              <a:ext uri="{FF2B5EF4-FFF2-40B4-BE49-F238E27FC236}">
                <a16:creationId xmlns:a16="http://schemas.microsoft.com/office/drawing/2014/main" id="{53FA539C-3832-43CA-D271-FE9403480443}"/>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EEA165E2-1285-2330-B240-8DC7870B59AA}"/>
              </a:ext>
            </a:extLst>
          </p:cNvPr>
          <p:cNvGrpSpPr/>
          <p:nvPr/>
        </p:nvGrpSpPr>
        <p:grpSpPr>
          <a:xfrm>
            <a:off x="6373368" y="684178"/>
            <a:ext cx="5650991" cy="5363022"/>
            <a:chOff x="4314396" y="1525589"/>
            <a:chExt cx="3562878" cy="2132240"/>
          </a:xfrm>
        </p:grpSpPr>
        <p:sp>
          <p:nvSpPr>
            <p:cNvPr id="40" name="Textplatzhalter 4">
              <a:extLst>
                <a:ext uri="{FF2B5EF4-FFF2-40B4-BE49-F238E27FC236}">
                  <a16:creationId xmlns:a16="http://schemas.microsoft.com/office/drawing/2014/main" id="{FD898ABF-ADA1-74CE-5712-67A67CDA7F82}"/>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AB44EBE0-C857-4F44-3E31-1558AE7C2A14}"/>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F6798DF2-391C-860F-A023-70902EB2436B}"/>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ABSTRACT – Real application</a:t>
              </a:r>
            </a:p>
          </p:txBody>
        </p:sp>
      </p:grpSp>
      <p:sp>
        <p:nvSpPr>
          <p:cNvPr id="2" name="Textplatzhalter 4">
            <a:extLst>
              <a:ext uri="{FF2B5EF4-FFF2-40B4-BE49-F238E27FC236}">
                <a16:creationId xmlns:a16="http://schemas.microsoft.com/office/drawing/2014/main" id="{214E2CB2-3C10-C96B-B0D9-ED6BC4174CF0}"/>
              </a:ext>
            </a:extLst>
          </p:cNvPr>
          <p:cNvSpPr txBox="1">
            <a:spLocks/>
          </p:cNvSpPr>
          <p:nvPr/>
        </p:nvSpPr>
        <p:spPr>
          <a:xfrm>
            <a:off x="6615332" y="1560783"/>
            <a:ext cx="5291293" cy="4267917"/>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Two real Classes INHERITS from </a:t>
            </a:r>
            <a:r>
              <a:rPr lang="en-US" sz="1800" dirty="0" err="1"/>
              <a:t>ClassGenericGripper</a:t>
            </a:r>
            <a:r>
              <a:rPr lang="en-US" sz="1800" dirty="0"/>
              <a:t>: </a:t>
            </a:r>
            <a:r>
              <a:rPr lang="en-US" sz="1800" dirty="0" err="1"/>
              <a:t>ClassGripperElectricDouble</a:t>
            </a:r>
            <a:r>
              <a:rPr lang="en-US" sz="1800" dirty="0"/>
              <a:t> and </a:t>
            </a:r>
            <a:r>
              <a:rPr lang="en-US" sz="1800" dirty="0" err="1"/>
              <a:t>ClassHydraulicGripper</a:t>
            </a:r>
            <a:endParaRPr lang="en-US" sz="1800" dirty="0"/>
          </a:p>
          <a:p>
            <a:pPr marL="285750" indent="-285750">
              <a:buFont typeface="Arial" panose="020B0604020202020204" pitchFamily="34" charset="0"/>
              <a:buChar char="•"/>
            </a:pPr>
            <a:r>
              <a:rPr lang="en-US" sz="1800" dirty="0"/>
              <a:t>These two Classes implements the real functionality of the ABSTRACT Methods. Every Class implement the ABSTRACT Methods in different way (Polymorphism)</a:t>
            </a:r>
          </a:p>
          <a:p>
            <a:pPr marL="285750" indent="-285750">
              <a:buFont typeface="Arial" panose="020B0604020202020204" pitchFamily="34" charset="0"/>
              <a:buChar char="•"/>
            </a:pPr>
            <a:r>
              <a:rPr lang="en-US" sz="1800" dirty="0"/>
              <a:t>ABSTRACT Classes are similar to INTERFACES, but they allow code inside, not just </a:t>
            </a:r>
            <a:r>
              <a:rPr lang="en-US" sz="1800" dirty="0" err="1"/>
              <a:t>prototyopes</a:t>
            </a:r>
            <a:r>
              <a:rPr lang="en-US" sz="1800" dirty="0"/>
              <a:t>.</a:t>
            </a:r>
          </a:p>
          <a:p>
            <a:pPr marL="285750" indent="-285750">
              <a:buFont typeface="Arial" panose="020B0604020202020204" pitchFamily="34" charset="0"/>
              <a:buChar char="•"/>
            </a:pPr>
            <a:r>
              <a:rPr lang="en-US" sz="1800" dirty="0"/>
              <a:t>INTERFACES and ABSTRACT Classes can be combined (in fact, this is a typical strategy)</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pic>
        <p:nvPicPr>
          <p:cNvPr id="8" name="Picture 7">
            <a:extLst>
              <a:ext uri="{FF2B5EF4-FFF2-40B4-BE49-F238E27FC236}">
                <a16:creationId xmlns:a16="http://schemas.microsoft.com/office/drawing/2014/main" id="{189223CF-EC9F-F799-D1D3-62F501F1C656}"/>
              </a:ext>
            </a:extLst>
          </p:cNvPr>
          <p:cNvPicPr>
            <a:picLocks noChangeAspect="1"/>
          </p:cNvPicPr>
          <p:nvPr/>
        </p:nvPicPr>
        <p:blipFill>
          <a:blip r:embed="rId3"/>
          <a:stretch>
            <a:fillRect/>
          </a:stretch>
        </p:blipFill>
        <p:spPr>
          <a:xfrm>
            <a:off x="0" y="1327085"/>
            <a:ext cx="5296639" cy="342948"/>
          </a:xfrm>
          <a:prstGeom prst="rect">
            <a:avLst/>
          </a:prstGeom>
        </p:spPr>
      </p:pic>
      <p:pic>
        <p:nvPicPr>
          <p:cNvPr id="10" name="Picture 9">
            <a:extLst>
              <a:ext uri="{FF2B5EF4-FFF2-40B4-BE49-F238E27FC236}">
                <a16:creationId xmlns:a16="http://schemas.microsoft.com/office/drawing/2014/main" id="{CDAA5166-A108-2468-C4A8-1088F42E6D18}"/>
              </a:ext>
            </a:extLst>
          </p:cNvPr>
          <p:cNvPicPr>
            <a:picLocks noChangeAspect="1"/>
          </p:cNvPicPr>
          <p:nvPr/>
        </p:nvPicPr>
        <p:blipFill>
          <a:blip r:embed="rId4"/>
          <a:stretch>
            <a:fillRect/>
          </a:stretch>
        </p:blipFill>
        <p:spPr>
          <a:xfrm>
            <a:off x="285375" y="1882580"/>
            <a:ext cx="4505954" cy="295316"/>
          </a:xfrm>
          <a:prstGeom prst="rect">
            <a:avLst/>
          </a:prstGeom>
        </p:spPr>
      </p:pic>
      <p:pic>
        <p:nvPicPr>
          <p:cNvPr id="12" name="Picture 11">
            <a:extLst>
              <a:ext uri="{FF2B5EF4-FFF2-40B4-BE49-F238E27FC236}">
                <a16:creationId xmlns:a16="http://schemas.microsoft.com/office/drawing/2014/main" id="{9744959F-D438-11C8-4320-A2B4FE788F6F}"/>
              </a:ext>
            </a:extLst>
          </p:cNvPr>
          <p:cNvPicPr>
            <a:picLocks noChangeAspect="1"/>
          </p:cNvPicPr>
          <p:nvPr/>
        </p:nvPicPr>
        <p:blipFill>
          <a:blip r:embed="rId5"/>
          <a:stretch>
            <a:fillRect/>
          </a:stretch>
        </p:blipFill>
        <p:spPr>
          <a:xfrm>
            <a:off x="367200" y="2632197"/>
            <a:ext cx="3809861" cy="2565824"/>
          </a:xfrm>
          <a:prstGeom prst="rect">
            <a:avLst/>
          </a:prstGeom>
        </p:spPr>
      </p:pic>
    </p:spTree>
    <p:extLst>
      <p:ext uri="{BB962C8B-B14F-4D97-AF65-F5344CB8AC3E}">
        <p14:creationId xmlns:p14="http://schemas.microsoft.com/office/powerpoint/2010/main" val="171117884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18A7F-403F-3CEB-7DE3-6F2C8A50CA1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060C947D-C0AB-611E-0874-BC19C9A9A74A}"/>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27658AF9-D5D9-6034-15B7-CE5587CB6FE2}"/>
              </a:ext>
            </a:extLst>
          </p:cNvPr>
          <p:cNvSpPr>
            <a:spLocks noGrp="1"/>
          </p:cNvSpPr>
          <p:nvPr>
            <p:ph type="sldNum" sz="quarter" idx="49"/>
          </p:nvPr>
        </p:nvSpPr>
        <p:spPr/>
        <p:txBody>
          <a:bodyPr/>
          <a:lstStyle/>
          <a:p>
            <a:fld id="{13ED48F5-3B9B-4833-A282-D905B38B079F}" type="slidenum">
              <a:rPr lang="de-DE" smtClean="0"/>
              <a:pPr/>
              <a:t>81</a:t>
            </a:fld>
            <a:endParaRPr lang="de-DE"/>
          </a:p>
        </p:txBody>
      </p:sp>
      <p:sp>
        <p:nvSpPr>
          <p:cNvPr id="21" name="Titel 20">
            <a:extLst>
              <a:ext uri="{FF2B5EF4-FFF2-40B4-BE49-F238E27FC236}">
                <a16:creationId xmlns:a16="http://schemas.microsoft.com/office/drawing/2014/main" id="{31F5BF0B-B134-D9D3-0DD6-D215D921DF3F}"/>
              </a:ext>
            </a:extLst>
          </p:cNvPr>
          <p:cNvSpPr>
            <a:spLocks noGrp="1"/>
          </p:cNvSpPr>
          <p:nvPr>
            <p:ph type="title"/>
          </p:nvPr>
        </p:nvSpPr>
        <p:spPr>
          <a:xfrm>
            <a:off x="520806" y="638306"/>
            <a:ext cx="6428634" cy="472859"/>
          </a:xfrm>
        </p:spPr>
        <p:txBody>
          <a:bodyPr/>
          <a:lstStyle/>
          <a:p>
            <a:r>
              <a:rPr lang="de-DE" dirty="0"/>
              <a:t>PackMLFramework – Alarms (Step 21)</a:t>
            </a:r>
          </a:p>
        </p:txBody>
      </p:sp>
      <p:sp>
        <p:nvSpPr>
          <p:cNvPr id="35" name="Textplatzhalter 34">
            <a:extLst>
              <a:ext uri="{FF2B5EF4-FFF2-40B4-BE49-F238E27FC236}">
                <a16:creationId xmlns:a16="http://schemas.microsoft.com/office/drawing/2014/main" id="{3D8081E3-71C0-FC54-D30B-0F2EC4FCE253}"/>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95FCF5EA-49B3-3F41-6316-33E63B11A346}"/>
              </a:ext>
            </a:extLst>
          </p:cNvPr>
          <p:cNvGrpSpPr/>
          <p:nvPr/>
        </p:nvGrpSpPr>
        <p:grpSpPr>
          <a:xfrm>
            <a:off x="7223760" y="684178"/>
            <a:ext cx="4800600" cy="5363022"/>
            <a:chOff x="4314396" y="1525589"/>
            <a:chExt cx="3562878" cy="2132240"/>
          </a:xfrm>
        </p:grpSpPr>
        <p:sp>
          <p:nvSpPr>
            <p:cNvPr id="40" name="Textplatzhalter 4">
              <a:extLst>
                <a:ext uri="{FF2B5EF4-FFF2-40B4-BE49-F238E27FC236}">
                  <a16:creationId xmlns:a16="http://schemas.microsoft.com/office/drawing/2014/main" id="{227C1921-2F2E-AE54-08CF-6DECF4AB54C8}"/>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Alarms are instances of Class </a:t>
              </a:r>
              <a:r>
                <a:rPr lang="en-US" sz="1800" dirty="0" err="1"/>
                <a:t>PackMLAlarm</a:t>
              </a:r>
              <a:endParaRPr lang="en-US" sz="1800" dirty="0"/>
            </a:p>
            <a:p>
              <a:pPr marL="285750" indent="-285750">
                <a:buFont typeface="Arial" panose="020B0604020202020204" pitchFamily="34" charset="0"/>
                <a:buChar char="•"/>
              </a:pPr>
              <a:r>
                <a:rPr lang="en-US" sz="1800" dirty="0"/>
                <a:t>As input parameter it has the </a:t>
              </a:r>
              <a:r>
                <a:rPr lang="en-US" sz="1800" dirty="0" err="1"/>
                <a:t>TextId</a:t>
              </a:r>
              <a:r>
                <a:rPr lang="en-US" sz="1800" dirty="0"/>
                <a:t> number (</a:t>
              </a:r>
              <a:r>
                <a:rPr lang="en-US" sz="1800" dirty="0" err="1"/>
                <a:t>PackML</a:t>
              </a:r>
              <a:r>
                <a:rPr lang="en-US" sz="1800" dirty="0"/>
                <a:t> Alarms use LEM and LMH in the background)</a:t>
              </a:r>
            </a:p>
            <a:p>
              <a:pPr marL="285750" indent="-285750">
                <a:buFont typeface="Arial" panose="020B0604020202020204" pitchFamily="34" charset="0"/>
                <a:buChar char="•"/>
              </a:pPr>
              <a:r>
                <a:rPr lang="en-US" sz="1800" dirty="0"/>
                <a:t>Generate INPUT </a:t>
              </a:r>
              <a:r>
                <a:rPr lang="en-US" sz="1800" dirty="0" err="1"/>
                <a:t>xEmergencyStop</a:t>
              </a:r>
              <a:r>
                <a:rPr lang="en-US" sz="1800" dirty="0"/>
                <a:t> to trigger digital alarm and Object </a:t>
              </a:r>
              <a:r>
                <a:rPr lang="en-US" sz="1800" dirty="0" err="1"/>
                <a:t>AlarmEmergencyStop</a:t>
              </a:r>
              <a:r>
                <a:rPr lang="en-US" sz="1800" dirty="0"/>
                <a:t> of type </a:t>
              </a:r>
              <a:r>
                <a:rPr lang="en-US" sz="1800" dirty="0" err="1"/>
                <a:t>PackMLAlarm</a:t>
              </a:r>
              <a:endParaRPr lang="en-US" sz="1800" dirty="0"/>
            </a:p>
            <a:p>
              <a:pPr marL="285750" indent="-285750">
                <a:buFont typeface="Arial" panose="020B0604020202020204" pitchFamily="34" charset="0"/>
                <a:buChar char="•"/>
              </a:pPr>
              <a:r>
                <a:rPr lang="en-US" sz="1800" dirty="0" err="1"/>
                <a:t>TextID</a:t>
              </a:r>
              <a:r>
                <a:rPr lang="en-US" sz="1800" dirty="0"/>
                <a:t> will be number 1</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AA503568-A26F-950A-760D-F62F8A8655A3}"/>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2B1A63AB-C4F9-DA4A-7F06-4CC80CB00336}"/>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Alarms</a:t>
              </a:r>
            </a:p>
          </p:txBody>
        </p:sp>
      </p:grpSp>
      <p:pic>
        <p:nvPicPr>
          <p:cNvPr id="8" name="Picture 7">
            <a:extLst>
              <a:ext uri="{FF2B5EF4-FFF2-40B4-BE49-F238E27FC236}">
                <a16:creationId xmlns:a16="http://schemas.microsoft.com/office/drawing/2014/main" id="{7149CC00-74E3-1C9A-AF91-12931B1BFB88}"/>
              </a:ext>
            </a:extLst>
          </p:cNvPr>
          <p:cNvPicPr>
            <a:picLocks noChangeAspect="1"/>
          </p:cNvPicPr>
          <p:nvPr/>
        </p:nvPicPr>
        <p:blipFill>
          <a:blip r:embed="rId3"/>
          <a:stretch>
            <a:fillRect/>
          </a:stretch>
        </p:blipFill>
        <p:spPr>
          <a:xfrm>
            <a:off x="520806" y="1354008"/>
            <a:ext cx="6058746" cy="4667901"/>
          </a:xfrm>
          <a:prstGeom prst="rect">
            <a:avLst/>
          </a:prstGeom>
        </p:spPr>
      </p:pic>
    </p:spTree>
    <p:extLst>
      <p:ext uri="{BB962C8B-B14F-4D97-AF65-F5344CB8AC3E}">
        <p14:creationId xmlns:p14="http://schemas.microsoft.com/office/powerpoint/2010/main" val="411191870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22A85-F726-8FD0-EA1A-2B9A68CF9CC3}"/>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6A943256-DEFC-AA32-1D52-085CC8DD8ACB}"/>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86CAFCC-6161-BD49-24E1-453CA1DFE77D}"/>
              </a:ext>
            </a:extLst>
          </p:cNvPr>
          <p:cNvSpPr>
            <a:spLocks noGrp="1"/>
          </p:cNvSpPr>
          <p:nvPr>
            <p:ph type="sldNum" sz="quarter" idx="49"/>
          </p:nvPr>
        </p:nvSpPr>
        <p:spPr/>
        <p:txBody>
          <a:bodyPr/>
          <a:lstStyle/>
          <a:p>
            <a:fld id="{13ED48F5-3B9B-4833-A282-D905B38B079F}" type="slidenum">
              <a:rPr lang="de-DE" smtClean="0"/>
              <a:pPr/>
              <a:t>82</a:t>
            </a:fld>
            <a:endParaRPr lang="de-DE"/>
          </a:p>
        </p:txBody>
      </p:sp>
      <p:sp>
        <p:nvSpPr>
          <p:cNvPr id="21" name="Titel 20">
            <a:extLst>
              <a:ext uri="{FF2B5EF4-FFF2-40B4-BE49-F238E27FC236}">
                <a16:creationId xmlns:a16="http://schemas.microsoft.com/office/drawing/2014/main" id="{5A410CCA-1A05-05EE-5EC1-F782E58AFB3F}"/>
              </a:ext>
            </a:extLst>
          </p:cNvPr>
          <p:cNvSpPr>
            <a:spLocks noGrp="1"/>
          </p:cNvSpPr>
          <p:nvPr>
            <p:ph type="title"/>
          </p:nvPr>
        </p:nvSpPr>
        <p:spPr>
          <a:xfrm>
            <a:off x="520806" y="638306"/>
            <a:ext cx="6428634" cy="472859"/>
          </a:xfrm>
        </p:spPr>
        <p:txBody>
          <a:bodyPr/>
          <a:lstStyle/>
          <a:p>
            <a:r>
              <a:rPr lang="de-DE" dirty="0"/>
              <a:t>PackMLFramework – Alarms (Step 21)</a:t>
            </a:r>
          </a:p>
        </p:txBody>
      </p:sp>
      <p:sp>
        <p:nvSpPr>
          <p:cNvPr id="35" name="Textplatzhalter 34">
            <a:extLst>
              <a:ext uri="{FF2B5EF4-FFF2-40B4-BE49-F238E27FC236}">
                <a16:creationId xmlns:a16="http://schemas.microsoft.com/office/drawing/2014/main" id="{8F5F7BA6-E017-B5BE-7546-AC3ECD50C5EE}"/>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7E154032-40EF-10E3-355D-644300B681A7}"/>
              </a:ext>
            </a:extLst>
          </p:cNvPr>
          <p:cNvGrpSpPr/>
          <p:nvPr/>
        </p:nvGrpSpPr>
        <p:grpSpPr>
          <a:xfrm>
            <a:off x="7223760" y="684178"/>
            <a:ext cx="4800600" cy="5363022"/>
            <a:chOff x="4314396" y="1525589"/>
            <a:chExt cx="3562878" cy="2132240"/>
          </a:xfrm>
        </p:grpSpPr>
        <p:sp>
          <p:nvSpPr>
            <p:cNvPr id="40" name="Textplatzhalter 4">
              <a:extLst>
                <a:ext uri="{FF2B5EF4-FFF2-40B4-BE49-F238E27FC236}">
                  <a16:creationId xmlns:a16="http://schemas.microsoft.com/office/drawing/2014/main" id="{3BCF6C8C-D3CC-3B5E-45ED-8512C1EFDF9D}"/>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Generate </a:t>
              </a:r>
              <a:r>
                <a:rPr lang="en-US" sz="1800" dirty="0" err="1"/>
                <a:t>ErrorManagement</a:t>
              </a:r>
              <a:r>
                <a:rPr lang="en-US" sz="1800" dirty="0"/>
                <a:t> – Text List with name </a:t>
              </a:r>
              <a:r>
                <a:rPr lang="en-US" sz="1800" dirty="0" err="1"/>
                <a:t>AlarmsFillingMachine</a:t>
              </a:r>
              <a:endParaRPr lang="en-US" sz="1800" dirty="0"/>
            </a:p>
            <a:p>
              <a:pPr marL="285750" indent="-285750">
                <a:buFont typeface="Arial" panose="020B0604020202020204" pitchFamily="34" charset="0"/>
                <a:buChar char="•"/>
              </a:pPr>
              <a:r>
                <a:rPr lang="en-US" sz="1800" dirty="0"/>
                <a:t>Generate </a:t>
              </a:r>
              <a:r>
                <a:rPr lang="en-US" sz="1800" dirty="0" err="1"/>
                <a:t>TextId</a:t>
              </a:r>
              <a:r>
                <a:rPr lang="en-US" sz="1800" dirty="0"/>
                <a:t> number 1 with text Emergency Stop</a:t>
              </a:r>
            </a:p>
            <a:p>
              <a:pPr marL="285750" indent="-285750">
                <a:buFont typeface="Arial" panose="020B0604020202020204" pitchFamily="34" charset="0"/>
                <a:buChar char="•"/>
              </a:pPr>
              <a:r>
                <a:rPr lang="en-US" sz="1800" dirty="0"/>
                <a:t>Override </a:t>
              </a:r>
              <a:r>
                <a:rPr lang="en-US" sz="1800" dirty="0" err="1"/>
                <a:t>ErrorManagement</a:t>
              </a:r>
              <a:r>
                <a:rPr lang="en-US" sz="1800" dirty="0"/>
                <a:t>() Method with the code of the picture to activate alarm</a:t>
              </a:r>
            </a:p>
            <a:p>
              <a:pPr marL="285750" indent="-285750">
                <a:buFont typeface="Arial" panose="020B0604020202020204" pitchFamily="34" charset="0"/>
                <a:buChar char="•"/>
              </a:pPr>
              <a:r>
                <a:rPr lang="en-US" sz="1800" dirty="0"/>
                <a:t>Alarms can be by bit of by value; alarms by value triggers different alarms depending on the value -&gt; can be used for Stop Reasons in OEE calculation</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05DD98F7-8A75-258E-18CC-4B638952601C}"/>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418B3BF5-6C48-432C-6361-C0264DE56797}"/>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Alarms</a:t>
              </a:r>
            </a:p>
          </p:txBody>
        </p:sp>
      </p:grpSp>
      <p:pic>
        <p:nvPicPr>
          <p:cNvPr id="3" name="Picture 2">
            <a:extLst>
              <a:ext uri="{FF2B5EF4-FFF2-40B4-BE49-F238E27FC236}">
                <a16:creationId xmlns:a16="http://schemas.microsoft.com/office/drawing/2014/main" id="{51657E0F-5535-5025-84F2-5C37209D5A42}"/>
              </a:ext>
            </a:extLst>
          </p:cNvPr>
          <p:cNvPicPr>
            <a:picLocks noChangeAspect="1"/>
          </p:cNvPicPr>
          <p:nvPr/>
        </p:nvPicPr>
        <p:blipFill>
          <a:blip r:embed="rId3"/>
          <a:stretch>
            <a:fillRect/>
          </a:stretch>
        </p:blipFill>
        <p:spPr>
          <a:xfrm>
            <a:off x="405671" y="1304629"/>
            <a:ext cx="6658904" cy="2124371"/>
          </a:xfrm>
          <a:prstGeom prst="rect">
            <a:avLst/>
          </a:prstGeom>
        </p:spPr>
      </p:pic>
      <p:pic>
        <p:nvPicPr>
          <p:cNvPr id="10" name="Picture 9">
            <a:extLst>
              <a:ext uri="{FF2B5EF4-FFF2-40B4-BE49-F238E27FC236}">
                <a16:creationId xmlns:a16="http://schemas.microsoft.com/office/drawing/2014/main" id="{39705AD3-B57F-9CAB-CF64-F27F05723650}"/>
              </a:ext>
            </a:extLst>
          </p:cNvPr>
          <p:cNvPicPr>
            <a:picLocks noChangeAspect="1"/>
          </p:cNvPicPr>
          <p:nvPr/>
        </p:nvPicPr>
        <p:blipFill>
          <a:blip r:embed="rId4"/>
          <a:stretch>
            <a:fillRect/>
          </a:stretch>
        </p:blipFill>
        <p:spPr>
          <a:xfrm>
            <a:off x="425113" y="3622464"/>
            <a:ext cx="6020640" cy="2667372"/>
          </a:xfrm>
          <a:prstGeom prst="rect">
            <a:avLst/>
          </a:prstGeom>
        </p:spPr>
      </p:pic>
    </p:spTree>
    <p:extLst>
      <p:ext uri="{BB962C8B-B14F-4D97-AF65-F5344CB8AC3E}">
        <p14:creationId xmlns:p14="http://schemas.microsoft.com/office/powerpoint/2010/main" val="55368058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C742E-4848-BE92-1249-0D0E88BEADE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A58999A5-CD19-2297-D7FC-7DB8E11B75DF}"/>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CE5BC0A4-8ECE-CFB0-F9CC-CD7E7283B34D}"/>
              </a:ext>
            </a:extLst>
          </p:cNvPr>
          <p:cNvSpPr>
            <a:spLocks noGrp="1"/>
          </p:cNvSpPr>
          <p:nvPr>
            <p:ph type="sldNum" sz="quarter" idx="49"/>
          </p:nvPr>
        </p:nvSpPr>
        <p:spPr/>
        <p:txBody>
          <a:bodyPr/>
          <a:lstStyle/>
          <a:p>
            <a:fld id="{13ED48F5-3B9B-4833-A282-D905B38B079F}" type="slidenum">
              <a:rPr lang="de-DE" smtClean="0"/>
              <a:pPr/>
              <a:t>83</a:t>
            </a:fld>
            <a:endParaRPr lang="de-DE"/>
          </a:p>
        </p:txBody>
      </p:sp>
      <p:sp>
        <p:nvSpPr>
          <p:cNvPr id="21" name="Titel 20">
            <a:extLst>
              <a:ext uri="{FF2B5EF4-FFF2-40B4-BE49-F238E27FC236}">
                <a16:creationId xmlns:a16="http://schemas.microsoft.com/office/drawing/2014/main" id="{D35DC98B-9D96-EB1D-8B6D-48DC2A8322A0}"/>
              </a:ext>
            </a:extLst>
          </p:cNvPr>
          <p:cNvSpPr>
            <a:spLocks noGrp="1"/>
          </p:cNvSpPr>
          <p:nvPr>
            <p:ph type="title"/>
          </p:nvPr>
        </p:nvSpPr>
        <p:spPr>
          <a:xfrm>
            <a:off x="520806" y="638306"/>
            <a:ext cx="6428634" cy="472859"/>
          </a:xfrm>
        </p:spPr>
        <p:txBody>
          <a:bodyPr/>
          <a:lstStyle/>
          <a:p>
            <a:r>
              <a:rPr lang="de-DE" dirty="0"/>
              <a:t>PackMLFramework – Alarms (Step 21)</a:t>
            </a:r>
          </a:p>
        </p:txBody>
      </p:sp>
      <p:sp>
        <p:nvSpPr>
          <p:cNvPr id="35" name="Textplatzhalter 34">
            <a:extLst>
              <a:ext uri="{FF2B5EF4-FFF2-40B4-BE49-F238E27FC236}">
                <a16:creationId xmlns:a16="http://schemas.microsoft.com/office/drawing/2014/main" id="{7C85DA70-39D3-8356-4C8E-E9B3BD912C86}"/>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99D6F85E-CF12-2116-BAAD-3E0BD612FAB8}"/>
              </a:ext>
            </a:extLst>
          </p:cNvPr>
          <p:cNvGrpSpPr/>
          <p:nvPr/>
        </p:nvGrpSpPr>
        <p:grpSpPr>
          <a:xfrm>
            <a:off x="7223760" y="684178"/>
            <a:ext cx="4800600" cy="5363022"/>
            <a:chOff x="4314396" y="1525589"/>
            <a:chExt cx="3562878" cy="2132240"/>
          </a:xfrm>
        </p:grpSpPr>
        <p:sp>
          <p:nvSpPr>
            <p:cNvPr id="40" name="Textplatzhalter 4">
              <a:extLst>
                <a:ext uri="{FF2B5EF4-FFF2-40B4-BE49-F238E27FC236}">
                  <a16:creationId xmlns:a16="http://schemas.microsoft.com/office/drawing/2014/main" id="{2768E968-4180-6A63-1339-B937A3B378B9}"/>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Assign </a:t>
              </a:r>
              <a:r>
                <a:rPr lang="en-US" sz="1800" dirty="0" err="1"/>
                <a:t>AlarmsFillingMachine</a:t>
              </a:r>
              <a:r>
                <a:rPr lang="en-US" sz="1800" dirty="0"/>
                <a:t> to input of </a:t>
              </a:r>
              <a:r>
                <a:rPr lang="en-US" sz="1800" dirty="0" err="1"/>
                <a:t>FillingMachine</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56FD9EB1-B2F4-FFEB-D671-44DC879D36B4}"/>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83BF73AA-6462-3BB6-3C69-3E2E093F395C}"/>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Alarms</a:t>
              </a:r>
            </a:p>
          </p:txBody>
        </p:sp>
      </p:grpSp>
      <p:pic>
        <p:nvPicPr>
          <p:cNvPr id="6" name="Picture 5">
            <a:extLst>
              <a:ext uri="{FF2B5EF4-FFF2-40B4-BE49-F238E27FC236}">
                <a16:creationId xmlns:a16="http://schemas.microsoft.com/office/drawing/2014/main" id="{05B82A15-2269-B7AB-5B51-2ECC1D534F2F}"/>
              </a:ext>
            </a:extLst>
          </p:cNvPr>
          <p:cNvPicPr>
            <a:picLocks noChangeAspect="1"/>
          </p:cNvPicPr>
          <p:nvPr/>
        </p:nvPicPr>
        <p:blipFill>
          <a:blip r:embed="rId3"/>
          <a:stretch>
            <a:fillRect/>
          </a:stretch>
        </p:blipFill>
        <p:spPr>
          <a:xfrm>
            <a:off x="434095" y="1593791"/>
            <a:ext cx="6239746" cy="1181265"/>
          </a:xfrm>
          <a:prstGeom prst="rect">
            <a:avLst/>
          </a:prstGeom>
        </p:spPr>
      </p:pic>
    </p:spTree>
    <p:extLst>
      <p:ext uri="{BB962C8B-B14F-4D97-AF65-F5344CB8AC3E}">
        <p14:creationId xmlns:p14="http://schemas.microsoft.com/office/powerpoint/2010/main" val="215015180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A87B2-DFE8-BAAF-E37B-9995CBB4FD0E}"/>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CAC75041-6B17-247E-03EC-A7E61C3FCA2E}"/>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6CFD0F31-CEF5-6E78-6756-AA9A47535140}"/>
              </a:ext>
            </a:extLst>
          </p:cNvPr>
          <p:cNvSpPr>
            <a:spLocks noGrp="1"/>
          </p:cNvSpPr>
          <p:nvPr>
            <p:ph type="sldNum" sz="quarter" idx="49"/>
          </p:nvPr>
        </p:nvSpPr>
        <p:spPr/>
        <p:txBody>
          <a:bodyPr/>
          <a:lstStyle/>
          <a:p>
            <a:fld id="{13ED48F5-3B9B-4833-A282-D905B38B079F}" type="slidenum">
              <a:rPr lang="de-DE" smtClean="0"/>
              <a:pPr/>
              <a:t>84</a:t>
            </a:fld>
            <a:endParaRPr lang="de-DE"/>
          </a:p>
        </p:txBody>
      </p:sp>
      <p:sp>
        <p:nvSpPr>
          <p:cNvPr id="21" name="Titel 20">
            <a:extLst>
              <a:ext uri="{FF2B5EF4-FFF2-40B4-BE49-F238E27FC236}">
                <a16:creationId xmlns:a16="http://schemas.microsoft.com/office/drawing/2014/main" id="{C861C6F7-499D-FE06-4C1F-DFC5C5870033}"/>
              </a:ext>
            </a:extLst>
          </p:cNvPr>
          <p:cNvSpPr>
            <a:spLocks noGrp="1"/>
          </p:cNvSpPr>
          <p:nvPr>
            <p:ph type="title"/>
          </p:nvPr>
        </p:nvSpPr>
        <p:spPr>
          <a:xfrm>
            <a:off x="520806" y="638306"/>
            <a:ext cx="6428634" cy="472859"/>
          </a:xfrm>
        </p:spPr>
        <p:txBody>
          <a:bodyPr/>
          <a:lstStyle/>
          <a:p>
            <a:r>
              <a:rPr lang="de-DE" dirty="0"/>
              <a:t>Final modifier</a:t>
            </a:r>
          </a:p>
        </p:txBody>
      </p:sp>
      <p:sp>
        <p:nvSpPr>
          <p:cNvPr id="35" name="Textplatzhalter 34">
            <a:extLst>
              <a:ext uri="{FF2B5EF4-FFF2-40B4-BE49-F238E27FC236}">
                <a16:creationId xmlns:a16="http://schemas.microsoft.com/office/drawing/2014/main" id="{657BD083-1671-BFA8-AD7F-A3A8E182788F}"/>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D2F1F2AD-912A-E8D0-55A6-F6D9AF8FC490}"/>
              </a:ext>
            </a:extLst>
          </p:cNvPr>
          <p:cNvGrpSpPr/>
          <p:nvPr/>
        </p:nvGrpSpPr>
        <p:grpSpPr>
          <a:xfrm>
            <a:off x="6821424" y="684178"/>
            <a:ext cx="5202936" cy="5363022"/>
            <a:chOff x="4314396" y="1525589"/>
            <a:chExt cx="3562878" cy="2132240"/>
          </a:xfrm>
        </p:grpSpPr>
        <p:sp>
          <p:nvSpPr>
            <p:cNvPr id="40" name="Textplatzhalter 4">
              <a:extLst>
                <a:ext uri="{FF2B5EF4-FFF2-40B4-BE49-F238E27FC236}">
                  <a16:creationId xmlns:a16="http://schemas.microsoft.com/office/drawing/2014/main" id="{42AFD74B-9BD2-0018-31AA-AB761CD8CBC3}"/>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 Class is designed as Final can not be extended.</a:t>
              </a:r>
            </a:p>
            <a:p>
              <a:pPr marL="285750" indent="-285750">
                <a:buFont typeface="Arial" panose="020B0604020202020204" pitchFamily="34" charset="0"/>
                <a:buChar char="•"/>
              </a:pPr>
              <a:r>
                <a:rPr lang="en-US" sz="1800" dirty="0"/>
                <a:t>Final Classes can not be inherited</a:t>
              </a:r>
            </a:p>
            <a:p>
              <a:pPr marL="285750" indent="-285750">
                <a:buFont typeface="Arial" panose="020B0604020202020204" pitchFamily="34" charset="0"/>
                <a:buChar char="•"/>
              </a:pPr>
              <a:r>
                <a:rPr lang="en-US" sz="1800" dirty="0"/>
                <a:t>In </a:t>
              </a:r>
              <a:r>
                <a:rPr lang="en-US" sz="1800" dirty="0" err="1"/>
                <a:t>PackMLFramework</a:t>
              </a:r>
              <a:r>
                <a:rPr lang="en-US" sz="1800" dirty="0"/>
                <a:t>, if Class </a:t>
              </a:r>
              <a:r>
                <a:rPr lang="en-US" sz="1800" dirty="0" err="1"/>
                <a:t>PackMLAlarm</a:t>
              </a:r>
              <a:r>
                <a:rPr lang="en-US" sz="1800" dirty="0"/>
                <a:t> is extended and Monitor method is overridden, then alarm is not working</a:t>
              </a:r>
            </a:p>
            <a:p>
              <a:pPr marL="285750" indent="-285750">
                <a:buFont typeface="Arial" panose="020B0604020202020204" pitchFamily="34" charset="0"/>
                <a:buChar char="•"/>
              </a:pPr>
              <a:r>
                <a:rPr lang="en-US" sz="1800" dirty="0"/>
                <a:t>To prevent this situations, </a:t>
              </a:r>
              <a:r>
                <a:rPr lang="en-US" sz="1800" dirty="0" err="1"/>
                <a:t>PackMLAlarm</a:t>
              </a:r>
              <a:r>
                <a:rPr lang="en-US" sz="1800" dirty="0"/>
                <a:t> should have been set as Final (it will be in next release)</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D807E913-9AA2-3F3A-E83B-0CFA09CD38D1}"/>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298AA4A6-D3E2-FC1A-21FF-9DEC69EB705F}"/>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Alarms</a:t>
              </a:r>
            </a:p>
          </p:txBody>
        </p:sp>
      </p:grpSp>
      <p:pic>
        <p:nvPicPr>
          <p:cNvPr id="3" name="Picture 2">
            <a:extLst>
              <a:ext uri="{FF2B5EF4-FFF2-40B4-BE49-F238E27FC236}">
                <a16:creationId xmlns:a16="http://schemas.microsoft.com/office/drawing/2014/main" id="{93E7D4B8-AEAC-B8FF-EC81-310CA46D3CA8}"/>
              </a:ext>
            </a:extLst>
          </p:cNvPr>
          <p:cNvPicPr>
            <a:picLocks noChangeAspect="1"/>
          </p:cNvPicPr>
          <p:nvPr/>
        </p:nvPicPr>
        <p:blipFill>
          <a:blip r:embed="rId3"/>
          <a:stretch>
            <a:fillRect/>
          </a:stretch>
        </p:blipFill>
        <p:spPr>
          <a:xfrm>
            <a:off x="899245" y="1231025"/>
            <a:ext cx="3029067" cy="5033727"/>
          </a:xfrm>
          <a:prstGeom prst="rect">
            <a:avLst/>
          </a:prstGeom>
        </p:spPr>
      </p:pic>
    </p:spTree>
    <p:extLst>
      <p:ext uri="{BB962C8B-B14F-4D97-AF65-F5344CB8AC3E}">
        <p14:creationId xmlns:p14="http://schemas.microsoft.com/office/powerpoint/2010/main" val="33691255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169FE-716F-DC5F-9D6D-5D30630E384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3092B8E9-1EF9-389B-4356-E80690AC25F1}"/>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857BC05C-3D43-041D-63F1-1C6E57EE170F}"/>
              </a:ext>
            </a:extLst>
          </p:cNvPr>
          <p:cNvSpPr>
            <a:spLocks noGrp="1"/>
          </p:cNvSpPr>
          <p:nvPr>
            <p:ph type="sldNum" sz="quarter" idx="49"/>
          </p:nvPr>
        </p:nvSpPr>
        <p:spPr/>
        <p:txBody>
          <a:bodyPr/>
          <a:lstStyle/>
          <a:p>
            <a:fld id="{13ED48F5-3B9B-4833-A282-D905B38B079F}" type="slidenum">
              <a:rPr lang="de-DE" smtClean="0"/>
              <a:pPr/>
              <a:t>85</a:t>
            </a:fld>
            <a:endParaRPr lang="de-DE"/>
          </a:p>
        </p:txBody>
      </p:sp>
      <p:sp>
        <p:nvSpPr>
          <p:cNvPr id="21" name="Titel 20">
            <a:extLst>
              <a:ext uri="{FF2B5EF4-FFF2-40B4-BE49-F238E27FC236}">
                <a16:creationId xmlns:a16="http://schemas.microsoft.com/office/drawing/2014/main" id="{E9B813E3-8D69-C27A-40E5-A16911C5438C}"/>
              </a:ext>
            </a:extLst>
          </p:cNvPr>
          <p:cNvSpPr>
            <a:spLocks noGrp="1"/>
          </p:cNvSpPr>
          <p:nvPr>
            <p:ph type="title"/>
          </p:nvPr>
        </p:nvSpPr>
        <p:spPr>
          <a:xfrm>
            <a:off x="520806" y="638306"/>
            <a:ext cx="6428634" cy="472859"/>
          </a:xfrm>
        </p:spPr>
        <p:txBody>
          <a:bodyPr/>
          <a:lstStyle/>
          <a:p>
            <a:r>
              <a:rPr lang="de-DE" dirty="0"/>
              <a:t>PackMLFramework – Transitions (Step 22)</a:t>
            </a:r>
          </a:p>
        </p:txBody>
      </p:sp>
      <p:sp>
        <p:nvSpPr>
          <p:cNvPr id="35" name="Textplatzhalter 34">
            <a:extLst>
              <a:ext uri="{FF2B5EF4-FFF2-40B4-BE49-F238E27FC236}">
                <a16:creationId xmlns:a16="http://schemas.microsoft.com/office/drawing/2014/main" id="{B1FAB4FC-3989-A936-439C-CE5FD4DB9CB8}"/>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A662E86F-6E71-2672-D758-D506C26C9002}"/>
              </a:ext>
            </a:extLst>
          </p:cNvPr>
          <p:cNvGrpSpPr/>
          <p:nvPr/>
        </p:nvGrpSpPr>
        <p:grpSpPr>
          <a:xfrm>
            <a:off x="7223760" y="684178"/>
            <a:ext cx="4800600" cy="5363022"/>
            <a:chOff x="4314396" y="1525589"/>
            <a:chExt cx="3562878" cy="2132240"/>
          </a:xfrm>
        </p:grpSpPr>
        <p:sp>
          <p:nvSpPr>
            <p:cNvPr id="40" name="Textplatzhalter 4">
              <a:extLst>
                <a:ext uri="{FF2B5EF4-FFF2-40B4-BE49-F238E27FC236}">
                  <a16:creationId xmlns:a16="http://schemas.microsoft.com/office/drawing/2014/main" id="{795957C9-6B12-5C09-D8DF-A177E7E81AB8}"/>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If input </a:t>
              </a:r>
              <a:r>
                <a:rPr lang="en-US" sz="1800" dirty="0" err="1"/>
                <a:t>xLowLevel</a:t>
              </a:r>
              <a:r>
                <a:rPr lang="en-US" sz="1800" dirty="0"/>
                <a:t> is FALSE, Pneumatic filler can not transition from RESETTING to IDLE and there must be corresponding diagnostic</a:t>
              </a:r>
            </a:p>
            <a:p>
              <a:pPr marL="285750" indent="-285750">
                <a:buFont typeface="Arial" panose="020B0604020202020204" pitchFamily="34" charset="0"/>
                <a:buChar char="•"/>
              </a:pPr>
              <a:r>
                <a:rPr lang="en-US" sz="1800" dirty="0"/>
                <a:t>Generate INPUT </a:t>
              </a:r>
              <a:r>
                <a:rPr lang="en-US" sz="1800" dirty="0" err="1"/>
                <a:t>xLowLevel</a:t>
              </a:r>
              <a:endParaRPr lang="en-US" sz="1800" dirty="0"/>
            </a:p>
            <a:p>
              <a:pPr marL="285750" indent="-285750">
                <a:buFont typeface="Arial" panose="020B0604020202020204" pitchFamily="34" charset="0"/>
                <a:buChar char="•"/>
              </a:pPr>
              <a:r>
                <a:rPr lang="en-US" sz="1800" dirty="0"/>
                <a:t>Override </a:t>
              </a:r>
              <a:r>
                <a:rPr lang="en-US" sz="1800" dirty="0" err="1"/>
                <a:t>Pro_Resetting</a:t>
              </a:r>
              <a:r>
                <a:rPr lang="en-US" sz="1800" dirty="0"/>
                <a:t> with picture code</a:t>
              </a:r>
            </a:p>
            <a:p>
              <a:pPr marL="285750" indent="-285750">
                <a:buFont typeface="Arial" panose="020B0604020202020204" pitchFamily="34" charset="0"/>
                <a:buChar char="•"/>
              </a:pPr>
              <a:r>
                <a:rPr lang="en-US" sz="1800" dirty="0"/>
                <a:t>VAR_INST are variables inside a Method which are not initialized at every call. Standard VAR are initialized every call -&gt; NEVER use timers, R_TRIG</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3875729B-2683-B14B-8B49-5E7F26863E8D}"/>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A807822-DC61-BF7A-6639-16E91116E4B6}"/>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Transitions</a:t>
              </a:r>
            </a:p>
          </p:txBody>
        </p:sp>
      </p:grpSp>
      <p:pic>
        <p:nvPicPr>
          <p:cNvPr id="3" name="Picture 2">
            <a:extLst>
              <a:ext uri="{FF2B5EF4-FFF2-40B4-BE49-F238E27FC236}">
                <a16:creationId xmlns:a16="http://schemas.microsoft.com/office/drawing/2014/main" id="{A369074C-0A10-989D-FFCD-C3FD87B4BD85}"/>
              </a:ext>
            </a:extLst>
          </p:cNvPr>
          <p:cNvPicPr>
            <a:picLocks noChangeAspect="1"/>
          </p:cNvPicPr>
          <p:nvPr/>
        </p:nvPicPr>
        <p:blipFill>
          <a:blip r:embed="rId3"/>
          <a:stretch>
            <a:fillRect/>
          </a:stretch>
        </p:blipFill>
        <p:spPr>
          <a:xfrm>
            <a:off x="513546" y="1441461"/>
            <a:ext cx="5001323" cy="2362530"/>
          </a:xfrm>
          <a:prstGeom prst="rect">
            <a:avLst/>
          </a:prstGeom>
        </p:spPr>
      </p:pic>
      <p:pic>
        <p:nvPicPr>
          <p:cNvPr id="8" name="Picture 7">
            <a:extLst>
              <a:ext uri="{FF2B5EF4-FFF2-40B4-BE49-F238E27FC236}">
                <a16:creationId xmlns:a16="http://schemas.microsoft.com/office/drawing/2014/main" id="{B257E651-6833-0AD0-C04E-944BE12D792C}"/>
              </a:ext>
            </a:extLst>
          </p:cNvPr>
          <p:cNvPicPr>
            <a:picLocks noChangeAspect="1"/>
          </p:cNvPicPr>
          <p:nvPr/>
        </p:nvPicPr>
        <p:blipFill>
          <a:blip r:embed="rId4"/>
          <a:stretch>
            <a:fillRect/>
          </a:stretch>
        </p:blipFill>
        <p:spPr>
          <a:xfrm>
            <a:off x="484779" y="4134287"/>
            <a:ext cx="4277322" cy="1724266"/>
          </a:xfrm>
          <a:prstGeom prst="rect">
            <a:avLst/>
          </a:prstGeom>
        </p:spPr>
      </p:pic>
    </p:spTree>
    <p:extLst>
      <p:ext uri="{BB962C8B-B14F-4D97-AF65-F5344CB8AC3E}">
        <p14:creationId xmlns:p14="http://schemas.microsoft.com/office/powerpoint/2010/main" val="12590559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30968-1F9A-A59C-71AA-212027AD2236}"/>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B8C099A-AC53-F02F-5178-D70D6492E231}"/>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095D5B35-115A-9E31-3708-0270D63AA19F}"/>
              </a:ext>
            </a:extLst>
          </p:cNvPr>
          <p:cNvSpPr>
            <a:spLocks noGrp="1"/>
          </p:cNvSpPr>
          <p:nvPr>
            <p:ph type="sldNum" sz="quarter" idx="49"/>
          </p:nvPr>
        </p:nvSpPr>
        <p:spPr/>
        <p:txBody>
          <a:bodyPr/>
          <a:lstStyle/>
          <a:p>
            <a:fld id="{13ED48F5-3B9B-4833-A282-D905B38B079F}" type="slidenum">
              <a:rPr lang="de-DE" smtClean="0"/>
              <a:pPr/>
              <a:t>86</a:t>
            </a:fld>
            <a:endParaRPr lang="de-DE"/>
          </a:p>
        </p:txBody>
      </p:sp>
      <p:sp>
        <p:nvSpPr>
          <p:cNvPr id="21" name="Titel 20">
            <a:extLst>
              <a:ext uri="{FF2B5EF4-FFF2-40B4-BE49-F238E27FC236}">
                <a16:creationId xmlns:a16="http://schemas.microsoft.com/office/drawing/2014/main" id="{FE2DF6C0-7783-8888-123F-0F9D9CF7EB83}"/>
              </a:ext>
            </a:extLst>
          </p:cNvPr>
          <p:cNvSpPr>
            <a:spLocks noGrp="1"/>
          </p:cNvSpPr>
          <p:nvPr>
            <p:ph type="title"/>
          </p:nvPr>
        </p:nvSpPr>
        <p:spPr>
          <a:xfrm>
            <a:off x="520806" y="638306"/>
            <a:ext cx="6428634" cy="472859"/>
          </a:xfrm>
        </p:spPr>
        <p:txBody>
          <a:bodyPr/>
          <a:lstStyle/>
          <a:p>
            <a:r>
              <a:rPr lang="de-DE" dirty="0"/>
              <a:t>PackMLFramework – Transitions (Step 22)</a:t>
            </a:r>
          </a:p>
        </p:txBody>
      </p:sp>
      <p:sp>
        <p:nvSpPr>
          <p:cNvPr id="35" name="Textplatzhalter 34">
            <a:extLst>
              <a:ext uri="{FF2B5EF4-FFF2-40B4-BE49-F238E27FC236}">
                <a16:creationId xmlns:a16="http://schemas.microsoft.com/office/drawing/2014/main" id="{ECAEFE2C-E1E7-A614-7243-F63E943F16BE}"/>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DE6BDB7D-9A85-187C-6560-07B037A49DCE}"/>
              </a:ext>
            </a:extLst>
          </p:cNvPr>
          <p:cNvGrpSpPr/>
          <p:nvPr/>
        </p:nvGrpSpPr>
        <p:grpSpPr>
          <a:xfrm>
            <a:off x="7223760" y="684178"/>
            <a:ext cx="4800600" cy="5363022"/>
            <a:chOff x="4314396" y="1525589"/>
            <a:chExt cx="3562878" cy="2132240"/>
          </a:xfrm>
        </p:grpSpPr>
        <p:sp>
          <p:nvSpPr>
            <p:cNvPr id="40" name="Textplatzhalter 4">
              <a:extLst>
                <a:ext uri="{FF2B5EF4-FFF2-40B4-BE49-F238E27FC236}">
                  <a16:creationId xmlns:a16="http://schemas.microsoft.com/office/drawing/2014/main" id="{A941F826-88AF-6BF7-0653-F71373BFEB96}"/>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If input </a:t>
              </a:r>
              <a:r>
                <a:rPr lang="en-US" sz="1800" dirty="0" err="1"/>
                <a:t>xLowLevel</a:t>
              </a:r>
              <a:r>
                <a:rPr lang="en-US" sz="1800" dirty="0"/>
                <a:t> is FALSE, Pneumatic filler can not transition from RESETTING to IDLE and there must be corresponding diagnostic</a:t>
              </a:r>
            </a:p>
            <a:p>
              <a:pPr marL="285750" indent="-285750">
                <a:buFont typeface="Arial" panose="020B0604020202020204" pitchFamily="34" charset="0"/>
                <a:buChar char="•"/>
              </a:pPr>
              <a:r>
                <a:rPr lang="en-US" sz="1800" dirty="0"/>
                <a:t>Generate INPUT </a:t>
              </a:r>
              <a:r>
                <a:rPr lang="en-US" sz="1800" dirty="0" err="1"/>
                <a:t>xLowLevel</a:t>
              </a:r>
              <a:endParaRPr lang="en-US" sz="1800" dirty="0"/>
            </a:p>
            <a:p>
              <a:pPr marL="285750" indent="-285750">
                <a:buFont typeface="Arial" panose="020B0604020202020204" pitchFamily="34" charset="0"/>
                <a:buChar char="•"/>
              </a:pPr>
              <a:r>
                <a:rPr lang="en-US" sz="1800" dirty="0"/>
                <a:t>Override </a:t>
              </a:r>
              <a:r>
                <a:rPr lang="en-US" sz="1800" dirty="0" err="1"/>
                <a:t>Pro_Resetting</a:t>
              </a:r>
              <a:r>
                <a:rPr lang="en-US" sz="1800" dirty="0"/>
                <a:t> with picture code</a:t>
              </a:r>
            </a:p>
            <a:p>
              <a:pPr marL="285750" indent="-285750">
                <a:buFont typeface="Arial" panose="020B0604020202020204" pitchFamily="34" charset="0"/>
                <a:buChar char="•"/>
              </a:pPr>
              <a:r>
                <a:rPr lang="en-US" sz="1800" dirty="0"/>
                <a:t>Generate </a:t>
              </a:r>
              <a:r>
                <a:rPr lang="en-US" sz="1800" dirty="0" err="1"/>
                <a:t>ErrorManagementTextList</a:t>
              </a:r>
              <a:r>
                <a:rPr lang="en-US" sz="1800" dirty="0"/>
                <a:t> named </a:t>
              </a:r>
              <a:r>
                <a:rPr lang="en-US" sz="1800" dirty="0" err="1"/>
                <a:t>TranPneumaticFiller</a:t>
              </a:r>
              <a:r>
                <a:rPr lang="en-US" sz="1800" dirty="0"/>
                <a:t> with </a:t>
              </a:r>
              <a:r>
                <a:rPr lang="en-US" sz="1800" dirty="0" err="1"/>
                <a:t>TextId</a:t>
              </a:r>
              <a:r>
                <a:rPr lang="en-US" sz="1800" dirty="0"/>
                <a:t> 1 Low Level</a:t>
              </a:r>
            </a:p>
            <a:p>
              <a:pPr marL="285750" indent="-285750">
                <a:buFont typeface="Arial" panose="020B0604020202020204" pitchFamily="34" charset="0"/>
                <a:buChar char="•"/>
              </a:pPr>
              <a:r>
                <a:rPr lang="en-US" sz="1800" dirty="0"/>
                <a:t>Assign this </a:t>
              </a:r>
              <a:r>
                <a:rPr lang="en-US" sz="1800" dirty="0" err="1"/>
                <a:t>TranPneumaticFiller</a:t>
              </a:r>
              <a:r>
                <a:rPr lang="en-US" sz="1800" dirty="0"/>
                <a:t> list to input </a:t>
              </a:r>
              <a:r>
                <a:rPr lang="en-US" sz="1800" dirty="0" err="1"/>
                <a:t>TransitionTextListID</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17A7F586-E784-1D2F-DC61-707D79A1602A}"/>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7C30DF4F-6BBB-4D24-989C-A57C3E91024E}"/>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Transitions</a:t>
              </a:r>
            </a:p>
          </p:txBody>
        </p:sp>
      </p:grpSp>
      <p:pic>
        <p:nvPicPr>
          <p:cNvPr id="6" name="Picture 5">
            <a:extLst>
              <a:ext uri="{FF2B5EF4-FFF2-40B4-BE49-F238E27FC236}">
                <a16:creationId xmlns:a16="http://schemas.microsoft.com/office/drawing/2014/main" id="{F1718BEB-166E-29EB-FDA8-9D2E21230683}"/>
              </a:ext>
            </a:extLst>
          </p:cNvPr>
          <p:cNvPicPr>
            <a:picLocks noChangeAspect="1"/>
          </p:cNvPicPr>
          <p:nvPr/>
        </p:nvPicPr>
        <p:blipFill>
          <a:blip r:embed="rId3"/>
          <a:stretch>
            <a:fillRect/>
          </a:stretch>
        </p:blipFill>
        <p:spPr>
          <a:xfrm>
            <a:off x="520806" y="1373060"/>
            <a:ext cx="5077534" cy="2314898"/>
          </a:xfrm>
          <a:prstGeom prst="rect">
            <a:avLst/>
          </a:prstGeom>
        </p:spPr>
      </p:pic>
      <p:pic>
        <p:nvPicPr>
          <p:cNvPr id="11" name="Picture 10">
            <a:extLst>
              <a:ext uri="{FF2B5EF4-FFF2-40B4-BE49-F238E27FC236}">
                <a16:creationId xmlns:a16="http://schemas.microsoft.com/office/drawing/2014/main" id="{7C27AFB5-DE5D-095D-F761-8CDA1F44C198}"/>
              </a:ext>
            </a:extLst>
          </p:cNvPr>
          <p:cNvPicPr>
            <a:picLocks noChangeAspect="1"/>
          </p:cNvPicPr>
          <p:nvPr/>
        </p:nvPicPr>
        <p:blipFill>
          <a:blip r:embed="rId4"/>
          <a:stretch>
            <a:fillRect/>
          </a:stretch>
        </p:blipFill>
        <p:spPr>
          <a:xfrm>
            <a:off x="513546" y="4081187"/>
            <a:ext cx="5420481" cy="1219370"/>
          </a:xfrm>
          <a:prstGeom prst="rect">
            <a:avLst/>
          </a:prstGeom>
        </p:spPr>
      </p:pic>
    </p:spTree>
    <p:extLst>
      <p:ext uri="{BB962C8B-B14F-4D97-AF65-F5344CB8AC3E}">
        <p14:creationId xmlns:p14="http://schemas.microsoft.com/office/powerpoint/2010/main" val="315820649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607D6-0127-2A1A-FDF9-942B81D1602C}"/>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28E78682-6BA3-8D74-6F5B-6CE09939B117}"/>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64933AE1-2D87-524D-F474-036FAB0FA2A8}"/>
              </a:ext>
            </a:extLst>
          </p:cNvPr>
          <p:cNvSpPr>
            <a:spLocks noGrp="1"/>
          </p:cNvSpPr>
          <p:nvPr>
            <p:ph type="sldNum" sz="quarter" idx="49"/>
          </p:nvPr>
        </p:nvSpPr>
        <p:spPr/>
        <p:txBody>
          <a:bodyPr/>
          <a:lstStyle/>
          <a:p>
            <a:fld id="{13ED48F5-3B9B-4833-A282-D905B38B079F}" type="slidenum">
              <a:rPr lang="de-DE" smtClean="0"/>
              <a:pPr/>
              <a:t>87</a:t>
            </a:fld>
            <a:endParaRPr lang="de-DE"/>
          </a:p>
        </p:txBody>
      </p:sp>
      <p:sp>
        <p:nvSpPr>
          <p:cNvPr id="21" name="Titel 20">
            <a:extLst>
              <a:ext uri="{FF2B5EF4-FFF2-40B4-BE49-F238E27FC236}">
                <a16:creationId xmlns:a16="http://schemas.microsoft.com/office/drawing/2014/main" id="{54E58D77-AB20-EB5E-2970-60553F727C00}"/>
              </a:ext>
            </a:extLst>
          </p:cNvPr>
          <p:cNvSpPr>
            <a:spLocks noGrp="1"/>
          </p:cNvSpPr>
          <p:nvPr>
            <p:ph type="title"/>
          </p:nvPr>
        </p:nvSpPr>
        <p:spPr>
          <a:xfrm>
            <a:off x="520806" y="638306"/>
            <a:ext cx="6428634" cy="472859"/>
          </a:xfrm>
        </p:spPr>
        <p:txBody>
          <a:bodyPr/>
          <a:lstStyle/>
          <a:p>
            <a:r>
              <a:rPr lang="de-DE" dirty="0"/>
              <a:t>PackMLFramework – Suspending (Step 23)</a:t>
            </a:r>
          </a:p>
        </p:txBody>
      </p:sp>
      <p:sp>
        <p:nvSpPr>
          <p:cNvPr id="35" name="Textplatzhalter 34">
            <a:extLst>
              <a:ext uri="{FF2B5EF4-FFF2-40B4-BE49-F238E27FC236}">
                <a16:creationId xmlns:a16="http://schemas.microsoft.com/office/drawing/2014/main" id="{E685CA3A-7BA5-FD3F-C429-CD504D13DD85}"/>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BBE12DC6-A2D5-3832-9F3C-5E95AFDDD07D}"/>
              </a:ext>
            </a:extLst>
          </p:cNvPr>
          <p:cNvGrpSpPr/>
          <p:nvPr/>
        </p:nvGrpSpPr>
        <p:grpSpPr>
          <a:xfrm>
            <a:off x="7744968" y="684178"/>
            <a:ext cx="4279392" cy="5363022"/>
            <a:chOff x="4314396" y="1525589"/>
            <a:chExt cx="3562878" cy="2132240"/>
          </a:xfrm>
        </p:grpSpPr>
        <p:sp>
          <p:nvSpPr>
            <p:cNvPr id="40" name="Textplatzhalter 4">
              <a:extLst>
                <a:ext uri="{FF2B5EF4-FFF2-40B4-BE49-F238E27FC236}">
                  <a16:creationId xmlns:a16="http://schemas.microsoft.com/office/drawing/2014/main" id="{39149425-8AB8-912F-9DE1-FF3BAFA91E14}"/>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Open Step23 directly</a:t>
              </a:r>
            </a:p>
            <a:p>
              <a:pPr marL="285750" indent="-285750">
                <a:buFont typeface="Arial" panose="020B0604020202020204" pitchFamily="34" charset="0"/>
                <a:buChar char="•"/>
              </a:pPr>
              <a:r>
                <a:rPr lang="en-US" sz="1800" dirty="0" err="1"/>
                <a:t>FillingMachine</a:t>
              </a:r>
              <a:r>
                <a:rPr lang="en-US" sz="1800" dirty="0"/>
                <a:t> has been adapted to continue the automatic cycle in Execute but also in Holding and Suspending</a:t>
              </a:r>
            </a:p>
            <a:p>
              <a:pPr marL="285750" indent="-285750">
                <a:buFont typeface="Arial" panose="020B0604020202020204" pitchFamily="34" charset="0"/>
                <a:buChar char="•"/>
              </a:pPr>
              <a:r>
                <a:rPr lang="en-US" sz="1800" dirty="0"/>
                <a:t>In Resetting the cycle is reset</a:t>
              </a:r>
            </a:p>
            <a:p>
              <a:pPr marL="285750" indent="-285750">
                <a:buFont typeface="Arial" panose="020B0604020202020204" pitchFamily="34" charset="0"/>
                <a:buChar char="•"/>
              </a:pPr>
              <a:r>
                <a:rPr lang="en-US" sz="1800" dirty="0"/>
                <a:t>We want to stop the cycle in case of Starved situation (previous machine) and Blocked situation (next machine), going to Suspended STATE</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FD0BCA93-4D8B-6542-98A7-DD9E992C2039}"/>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1131DE13-BD6F-8443-396F-88AD2BD91596}"/>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Suspending</a:t>
              </a:r>
            </a:p>
          </p:txBody>
        </p:sp>
      </p:grpSp>
      <p:pic>
        <p:nvPicPr>
          <p:cNvPr id="3" name="Picture 2">
            <a:extLst>
              <a:ext uri="{FF2B5EF4-FFF2-40B4-BE49-F238E27FC236}">
                <a16:creationId xmlns:a16="http://schemas.microsoft.com/office/drawing/2014/main" id="{E8AFF358-E8D8-426F-5DC1-EE32D20B0AD5}"/>
              </a:ext>
            </a:extLst>
          </p:cNvPr>
          <p:cNvPicPr>
            <a:picLocks noChangeAspect="1"/>
          </p:cNvPicPr>
          <p:nvPr/>
        </p:nvPicPr>
        <p:blipFill>
          <a:blip r:embed="rId3"/>
          <a:stretch>
            <a:fillRect/>
          </a:stretch>
        </p:blipFill>
        <p:spPr>
          <a:xfrm>
            <a:off x="167640" y="1704734"/>
            <a:ext cx="7497221" cy="3448531"/>
          </a:xfrm>
          <a:prstGeom prst="rect">
            <a:avLst/>
          </a:prstGeom>
        </p:spPr>
      </p:pic>
    </p:spTree>
    <p:extLst>
      <p:ext uri="{BB962C8B-B14F-4D97-AF65-F5344CB8AC3E}">
        <p14:creationId xmlns:p14="http://schemas.microsoft.com/office/powerpoint/2010/main" val="40540387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72741-51CD-437B-B3DB-26D4D41AFB26}"/>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B1BF1175-6E1D-7A10-8CAA-BA53645D40D4}"/>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0EDA935B-E079-9181-3714-DE22769A2419}"/>
              </a:ext>
            </a:extLst>
          </p:cNvPr>
          <p:cNvSpPr>
            <a:spLocks noGrp="1"/>
          </p:cNvSpPr>
          <p:nvPr>
            <p:ph type="sldNum" sz="quarter" idx="49"/>
          </p:nvPr>
        </p:nvSpPr>
        <p:spPr/>
        <p:txBody>
          <a:bodyPr/>
          <a:lstStyle/>
          <a:p>
            <a:fld id="{13ED48F5-3B9B-4833-A282-D905B38B079F}" type="slidenum">
              <a:rPr lang="de-DE" smtClean="0"/>
              <a:pPr/>
              <a:t>88</a:t>
            </a:fld>
            <a:endParaRPr lang="de-DE"/>
          </a:p>
        </p:txBody>
      </p:sp>
      <p:sp>
        <p:nvSpPr>
          <p:cNvPr id="21" name="Titel 20">
            <a:extLst>
              <a:ext uri="{FF2B5EF4-FFF2-40B4-BE49-F238E27FC236}">
                <a16:creationId xmlns:a16="http://schemas.microsoft.com/office/drawing/2014/main" id="{B16D03DC-E85B-96B8-A6C7-4182A431C93B}"/>
              </a:ext>
            </a:extLst>
          </p:cNvPr>
          <p:cNvSpPr>
            <a:spLocks noGrp="1"/>
          </p:cNvSpPr>
          <p:nvPr>
            <p:ph type="title"/>
          </p:nvPr>
        </p:nvSpPr>
        <p:spPr>
          <a:xfrm>
            <a:off x="520806" y="638306"/>
            <a:ext cx="6428634" cy="472859"/>
          </a:xfrm>
        </p:spPr>
        <p:txBody>
          <a:bodyPr/>
          <a:lstStyle/>
          <a:p>
            <a:r>
              <a:rPr lang="de-DE" dirty="0"/>
              <a:t>PackMLFramework – Suspending (Step 24)</a:t>
            </a:r>
          </a:p>
        </p:txBody>
      </p:sp>
      <p:sp>
        <p:nvSpPr>
          <p:cNvPr id="35" name="Textplatzhalter 34">
            <a:extLst>
              <a:ext uri="{FF2B5EF4-FFF2-40B4-BE49-F238E27FC236}">
                <a16:creationId xmlns:a16="http://schemas.microsoft.com/office/drawing/2014/main" id="{3BA8DA51-7DE4-8570-B95C-8105A4A2C8D1}"/>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0270FEB1-9EDA-EF28-700F-032FBC94797C}"/>
              </a:ext>
            </a:extLst>
          </p:cNvPr>
          <p:cNvGrpSpPr/>
          <p:nvPr/>
        </p:nvGrpSpPr>
        <p:grpSpPr>
          <a:xfrm>
            <a:off x="7744968" y="684178"/>
            <a:ext cx="4279392" cy="5363022"/>
            <a:chOff x="4314396" y="1525589"/>
            <a:chExt cx="3562878" cy="2132240"/>
          </a:xfrm>
        </p:grpSpPr>
        <p:sp>
          <p:nvSpPr>
            <p:cNvPr id="40" name="Textplatzhalter 4">
              <a:extLst>
                <a:ext uri="{FF2B5EF4-FFF2-40B4-BE49-F238E27FC236}">
                  <a16:creationId xmlns:a16="http://schemas.microsoft.com/office/drawing/2014/main" id="{A12D8070-8AEC-F9DA-00A7-18744A7F64B6}"/>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Add inputs </a:t>
              </a:r>
              <a:r>
                <a:rPr lang="en-US" sz="1800" dirty="0" err="1"/>
                <a:t>xBlocked</a:t>
              </a:r>
              <a:r>
                <a:rPr lang="en-US" sz="1800" dirty="0"/>
                <a:t> and </a:t>
              </a:r>
              <a:r>
                <a:rPr lang="en-US" sz="1800" dirty="0" err="1"/>
                <a:t>xStarved</a:t>
              </a:r>
              <a:endParaRPr lang="en-US" sz="1800" dirty="0"/>
            </a:p>
            <a:p>
              <a:pPr marL="285750" indent="-285750">
                <a:buFont typeface="Arial" panose="020B0604020202020204" pitchFamily="34" charset="0"/>
                <a:buChar char="•"/>
              </a:pPr>
              <a:r>
                <a:rPr lang="en-US" sz="1800" dirty="0"/>
                <a:t>Add picture code to </a:t>
              </a:r>
              <a:r>
                <a:rPr lang="en-US" sz="1800" dirty="0" err="1"/>
                <a:t>ErrorManagement</a:t>
              </a:r>
              <a:r>
                <a:rPr lang="en-US" sz="1800" dirty="0"/>
                <a:t> Method</a:t>
              </a:r>
            </a:p>
            <a:p>
              <a:pPr marL="285750" indent="-285750">
                <a:buFont typeface="Arial" panose="020B0604020202020204" pitchFamily="34" charset="0"/>
                <a:buChar char="•"/>
              </a:pPr>
              <a:r>
                <a:rPr lang="en-US" sz="1800" dirty="0" err="1"/>
                <a:t>WarningBlocked</a:t>
              </a:r>
              <a:r>
                <a:rPr lang="en-US" sz="1800" dirty="0"/>
                <a:t> and </a:t>
              </a:r>
              <a:r>
                <a:rPr lang="en-US" sz="1800" dirty="0" err="1"/>
                <a:t>WarningStarved</a:t>
              </a:r>
              <a:r>
                <a:rPr lang="en-US" sz="1800" dirty="0"/>
                <a:t> are already defined in Mother Class </a:t>
              </a:r>
              <a:r>
                <a:rPr lang="en-US" sz="1800" dirty="0" err="1"/>
                <a:t>PackMLMachineUnit</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B340804F-7A62-6B00-D829-8B85DBF6A6C3}"/>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DA6E99C4-AC79-105A-4FC0-7447AE3F6666}"/>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Suspending</a:t>
              </a:r>
            </a:p>
          </p:txBody>
        </p:sp>
      </p:grpSp>
      <p:pic>
        <p:nvPicPr>
          <p:cNvPr id="6" name="Picture 5">
            <a:extLst>
              <a:ext uri="{FF2B5EF4-FFF2-40B4-BE49-F238E27FC236}">
                <a16:creationId xmlns:a16="http://schemas.microsoft.com/office/drawing/2014/main" id="{806EB488-F62B-581D-0D2A-46156BE37187}"/>
              </a:ext>
            </a:extLst>
          </p:cNvPr>
          <p:cNvPicPr>
            <a:picLocks noChangeAspect="1"/>
          </p:cNvPicPr>
          <p:nvPr/>
        </p:nvPicPr>
        <p:blipFill>
          <a:blip r:embed="rId3"/>
          <a:stretch>
            <a:fillRect/>
          </a:stretch>
        </p:blipFill>
        <p:spPr>
          <a:xfrm>
            <a:off x="367200" y="1104545"/>
            <a:ext cx="7097115" cy="2133898"/>
          </a:xfrm>
          <a:prstGeom prst="rect">
            <a:avLst/>
          </a:prstGeom>
        </p:spPr>
      </p:pic>
      <p:pic>
        <p:nvPicPr>
          <p:cNvPr id="8" name="Picture 7">
            <a:extLst>
              <a:ext uri="{FF2B5EF4-FFF2-40B4-BE49-F238E27FC236}">
                <a16:creationId xmlns:a16="http://schemas.microsoft.com/office/drawing/2014/main" id="{F2E31383-D481-CF5B-79E5-63330E939491}"/>
              </a:ext>
            </a:extLst>
          </p:cNvPr>
          <p:cNvPicPr>
            <a:picLocks noChangeAspect="1"/>
          </p:cNvPicPr>
          <p:nvPr/>
        </p:nvPicPr>
        <p:blipFill>
          <a:blip r:embed="rId4"/>
          <a:stretch>
            <a:fillRect/>
          </a:stretch>
        </p:blipFill>
        <p:spPr>
          <a:xfrm>
            <a:off x="324529" y="3365689"/>
            <a:ext cx="6306430" cy="3010320"/>
          </a:xfrm>
          <a:prstGeom prst="rect">
            <a:avLst/>
          </a:prstGeom>
        </p:spPr>
      </p:pic>
    </p:spTree>
    <p:extLst>
      <p:ext uri="{BB962C8B-B14F-4D97-AF65-F5344CB8AC3E}">
        <p14:creationId xmlns:p14="http://schemas.microsoft.com/office/powerpoint/2010/main" val="268687001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844F1-E94E-9BE6-6138-30657161B41A}"/>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210CB2B8-CB92-8809-913F-C69C9A2271C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92E69E37-37EC-586C-6494-0682491E01B2}"/>
              </a:ext>
            </a:extLst>
          </p:cNvPr>
          <p:cNvSpPr>
            <a:spLocks noGrp="1"/>
          </p:cNvSpPr>
          <p:nvPr>
            <p:ph type="sldNum" sz="quarter" idx="49"/>
          </p:nvPr>
        </p:nvSpPr>
        <p:spPr/>
        <p:txBody>
          <a:bodyPr/>
          <a:lstStyle/>
          <a:p>
            <a:fld id="{13ED48F5-3B9B-4833-A282-D905B38B079F}" type="slidenum">
              <a:rPr lang="de-DE" smtClean="0"/>
              <a:pPr/>
              <a:t>89</a:t>
            </a:fld>
            <a:endParaRPr lang="de-DE"/>
          </a:p>
        </p:txBody>
      </p:sp>
      <p:sp>
        <p:nvSpPr>
          <p:cNvPr id="21" name="Titel 20">
            <a:extLst>
              <a:ext uri="{FF2B5EF4-FFF2-40B4-BE49-F238E27FC236}">
                <a16:creationId xmlns:a16="http://schemas.microsoft.com/office/drawing/2014/main" id="{1FBC6933-1B75-CA7C-029A-E18F7769B237}"/>
              </a:ext>
            </a:extLst>
          </p:cNvPr>
          <p:cNvSpPr>
            <a:spLocks noGrp="1"/>
          </p:cNvSpPr>
          <p:nvPr>
            <p:ph type="title"/>
          </p:nvPr>
        </p:nvSpPr>
        <p:spPr>
          <a:xfrm>
            <a:off x="520806" y="638306"/>
            <a:ext cx="6428634" cy="472859"/>
          </a:xfrm>
        </p:spPr>
        <p:txBody>
          <a:bodyPr/>
          <a:lstStyle/>
          <a:p>
            <a:r>
              <a:rPr lang="de-DE" dirty="0"/>
              <a:t>PackMLFramework – Holding (Step 25)</a:t>
            </a:r>
          </a:p>
        </p:txBody>
      </p:sp>
      <p:sp>
        <p:nvSpPr>
          <p:cNvPr id="35" name="Textplatzhalter 34">
            <a:extLst>
              <a:ext uri="{FF2B5EF4-FFF2-40B4-BE49-F238E27FC236}">
                <a16:creationId xmlns:a16="http://schemas.microsoft.com/office/drawing/2014/main" id="{B72DAE87-EA19-3BFC-D852-6A09C49A19AE}"/>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FE9E90B2-06AA-8FC6-C831-2CC3898F3981}"/>
              </a:ext>
            </a:extLst>
          </p:cNvPr>
          <p:cNvGrpSpPr/>
          <p:nvPr/>
        </p:nvGrpSpPr>
        <p:grpSpPr>
          <a:xfrm>
            <a:off x="8449056" y="684178"/>
            <a:ext cx="3575304" cy="5363022"/>
            <a:chOff x="4314396" y="1525589"/>
            <a:chExt cx="3562878" cy="2132240"/>
          </a:xfrm>
        </p:grpSpPr>
        <p:sp>
          <p:nvSpPr>
            <p:cNvPr id="40" name="Textplatzhalter 4">
              <a:extLst>
                <a:ext uri="{FF2B5EF4-FFF2-40B4-BE49-F238E27FC236}">
                  <a16:creationId xmlns:a16="http://schemas.microsoft.com/office/drawing/2014/main" id="{8D9E3726-75C5-F933-4157-A7271216C46A}"/>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If automatic cycle is started (EXECUTE) and input </a:t>
              </a:r>
              <a:r>
                <a:rPr lang="en-US" sz="1800" dirty="0" err="1"/>
                <a:t>xLowLevel</a:t>
              </a:r>
              <a:r>
                <a:rPr lang="en-US" sz="1800" dirty="0"/>
                <a:t> at </a:t>
              </a:r>
              <a:r>
                <a:rPr lang="en-US" sz="1800" dirty="0" err="1"/>
                <a:t>PneumaticFiller</a:t>
              </a:r>
              <a:r>
                <a:rPr lang="en-US" sz="1800" dirty="0"/>
                <a:t> is TRUE then HOLDING state must be triggered</a:t>
              </a:r>
            </a:p>
            <a:p>
              <a:pPr marL="285750" indent="-285750">
                <a:buFont typeface="Arial" panose="020B0604020202020204" pitchFamily="34" charset="0"/>
                <a:buChar char="•"/>
              </a:pPr>
              <a:r>
                <a:rPr lang="en-US" sz="1800" dirty="0"/>
                <a:t>Add </a:t>
              </a:r>
              <a:r>
                <a:rPr lang="en-US" sz="1800" dirty="0" err="1"/>
                <a:t>WarningLevel</a:t>
              </a:r>
              <a:r>
                <a:rPr lang="en-US" sz="1800" dirty="0"/>
                <a:t> Class of type </a:t>
              </a:r>
              <a:r>
                <a:rPr lang="en-US" sz="1800" dirty="0" err="1"/>
                <a:t>PackMLAlarm</a:t>
              </a:r>
              <a:r>
                <a:rPr lang="en-US" sz="1800" dirty="0"/>
                <a:t>.</a:t>
              </a:r>
            </a:p>
            <a:p>
              <a:pPr marL="285750" indent="-285750">
                <a:buFont typeface="Arial" panose="020B0604020202020204" pitchFamily="34" charset="0"/>
                <a:buChar char="•"/>
              </a:pPr>
              <a:r>
                <a:rPr lang="en-US" sz="1800" dirty="0"/>
                <a:t>This </a:t>
              </a:r>
              <a:r>
                <a:rPr lang="en-US" sz="1800" dirty="0" err="1"/>
                <a:t>PackMLAlarm</a:t>
              </a:r>
              <a:r>
                <a:rPr lang="en-US" sz="1800" dirty="0"/>
                <a:t> is of type </a:t>
              </a:r>
              <a:r>
                <a:rPr lang="en-US" sz="1800" dirty="0" err="1"/>
                <a:t>eAlarmType</a:t>
              </a:r>
              <a:r>
                <a:rPr lang="en-US" sz="1800" dirty="0"/>
                <a:t>:=Hold, with </a:t>
              </a:r>
              <a:r>
                <a:rPr lang="en-US" sz="1800" dirty="0" err="1"/>
                <a:t>TextID</a:t>
              </a:r>
              <a:r>
                <a:rPr lang="en-US" sz="1800" dirty="0"/>
                <a:t> number 1</a:t>
              </a:r>
            </a:p>
            <a:p>
              <a:pPr marL="285750" indent="-285750">
                <a:buFont typeface="Arial" panose="020B0604020202020204" pitchFamily="34" charset="0"/>
                <a:buChar char="•"/>
              </a:pPr>
              <a:r>
                <a:rPr lang="en-US" sz="1800" dirty="0"/>
                <a:t>Override </a:t>
              </a:r>
              <a:r>
                <a:rPr lang="en-US" sz="1800" dirty="0" err="1"/>
                <a:t>ErrorManagement</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02FCA648-B0E1-9592-F3E6-BD97EF907C7B}"/>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57A26BFA-A634-630A-EDFA-35C32B70BDEC}"/>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Holding</a:t>
              </a:r>
            </a:p>
          </p:txBody>
        </p:sp>
      </p:grpSp>
      <p:pic>
        <p:nvPicPr>
          <p:cNvPr id="3" name="Picture 2">
            <a:extLst>
              <a:ext uri="{FF2B5EF4-FFF2-40B4-BE49-F238E27FC236}">
                <a16:creationId xmlns:a16="http://schemas.microsoft.com/office/drawing/2014/main" id="{E7BC98D8-2D42-9C14-A393-194986556944}"/>
              </a:ext>
            </a:extLst>
          </p:cNvPr>
          <p:cNvPicPr>
            <a:picLocks noChangeAspect="1"/>
          </p:cNvPicPr>
          <p:nvPr/>
        </p:nvPicPr>
        <p:blipFill>
          <a:blip r:embed="rId3"/>
          <a:stretch>
            <a:fillRect/>
          </a:stretch>
        </p:blipFill>
        <p:spPr>
          <a:xfrm>
            <a:off x="167640" y="1042873"/>
            <a:ext cx="8202170" cy="2391109"/>
          </a:xfrm>
          <a:prstGeom prst="rect">
            <a:avLst/>
          </a:prstGeom>
        </p:spPr>
      </p:pic>
      <p:pic>
        <p:nvPicPr>
          <p:cNvPr id="9" name="Picture 8">
            <a:extLst>
              <a:ext uri="{FF2B5EF4-FFF2-40B4-BE49-F238E27FC236}">
                <a16:creationId xmlns:a16="http://schemas.microsoft.com/office/drawing/2014/main" id="{DC1B5A21-2209-942A-FB97-FEBA4D197D24}"/>
              </a:ext>
            </a:extLst>
          </p:cNvPr>
          <p:cNvPicPr>
            <a:picLocks noChangeAspect="1"/>
          </p:cNvPicPr>
          <p:nvPr/>
        </p:nvPicPr>
        <p:blipFill>
          <a:blip r:embed="rId4"/>
          <a:stretch>
            <a:fillRect/>
          </a:stretch>
        </p:blipFill>
        <p:spPr>
          <a:xfrm>
            <a:off x="367200" y="3429000"/>
            <a:ext cx="5544324" cy="3067478"/>
          </a:xfrm>
          <a:prstGeom prst="rect">
            <a:avLst/>
          </a:prstGeom>
        </p:spPr>
      </p:pic>
    </p:spTree>
    <p:extLst>
      <p:ext uri="{BB962C8B-B14F-4D97-AF65-F5344CB8AC3E}">
        <p14:creationId xmlns:p14="http://schemas.microsoft.com/office/powerpoint/2010/main" val="3614831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EEFC3-3AC1-E721-075F-9BCE328F2A56}"/>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BAE874A1-1224-9438-24AA-25E3D0762900}"/>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E0418F0D-849B-4164-26DA-0ADCC8A8C0A3}"/>
              </a:ext>
            </a:extLst>
          </p:cNvPr>
          <p:cNvSpPr>
            <a:spLocks noGrp="1"/>
          </p:cNvSpPr>
          <p:nvPr>
            <p:ph type="sldNum" sz="quarter" idx="49"/>
          </p:nvPr>
        </p:nvSpPr>
        <p:spPr/>
        <p:txBody>
          <a:bodyPr/>
          <a:lstStyle/>
          <a:p>
            <a:fld id="{13ED48F5-3B9B-4833-A282-D905B38B079F}" type="slidenum">
              <a:rPr lang="de-DE" smtClean="0"/>
              <a:pPr/>
              <a:t>9</a:t>
            </a:fld>
            <a:endParaRPr lang="de-DE"/>
          </a:p>
        </p:txBody>
      </p:sp>
      <p:pic>
        <p:nvPicPr>
          <p:cNvPr id="56" name="Bildplatzhalter 3" descr="Ein Bild, das Dock enthält.&#10;&#10;Automatisch generierte Beschreibung">
            <a:extLst>
              <a:ext uri="{FF2B5EF4-FFF2-40B4-BE49-F238E27FC236}">
                <a16:creationId xmlns:a16="http://schemas.microsoft.com/office/drawing/2014/main" id="{81E8E9BF-0AAD-1D3A-354B-5D06732A386F}"/>
              </a:ext>
            </a:extLst>
          </p:cNvPr>
          <p:cNvPicPr>
            <a:picLocks noGrp="1" noChangeAspect="1"/>
          </p:cNvPicPr>
          <p:nvPr>
            <p:ph type="pic" sz="quarter" idx="19"/>
          </p:nvPr>
        </p:nvPicPr>
        <p:blipFill rotWithShape="1">
          <a:blip r:embed="rId3" cstate="print">
            <a:extLst>
              <a:ext uri="{28A0092B-C50C-407E-A947-70E740481C1C}">
                <a14:useLocalDpi xmlns:a14="http://schemas.microsoft.com/office/drawing/2010/main"/>
              </a:ext>
            </a:extLst>
          </a:blip>
          <a:srcRect t="393" b="393"/>
          <a:stretch/>
        </p:blipFill>
        <p:spPr/>
      </p:pic>
      <p:sp>
        <p:nvSpPr>
          <p:cNvPr id="21" name="Titel 20">
            <a:extLst>
              <a:ext uri="{FF2B5EF4-FFF2-40B4-BE49-F238E27FC236}">
                <a16:creationId xmlns:a16="http://schemas.microsoft.com/office/drawing/2014/main" id="{942957D2-CCF6-74D8-1D49-DD3876AE1583}"/>
              </a:ext>
            </a:extLst>
          </p:cNvPr>
          <p:cNvSpPr>
            <a:spLocks noGrp="1"/>
          </p:cNvSpPr>
          <p:nvPr>
            <p:ph type="title"/>
          </p:nvPr>
        </p:nvSpPr>
        <p:spPr/>
        <p:txBody>
          <a:bodyPr/>
          <a:lstStyle/>
          <a:p>
            <a:r>
              <a:rPr lang="de-DE" dirty="0"/>
              <a:t>Step 1</a:t>
            </a:r>
          </a:p>
        </p:txBody>
      </p:sp>
      <p:sp>
        <p:nvSpPr>
          <p:cNvPr id="35" name="Textplatzhalter 34">
            <a:extLst>
              <a:ext uri="{FF2B5EF4-FFF2-40B4-BE49-F238E27FC236}">
                <a16:creationId xmlns:a16="http://schemas.microsoft.com/office/drawing/2014/main" id="{4C577389-8672-3573-1026-4731B6DCDCF2}"/>
              </a:ext>
            </a:extLst>
          </p:cNvPr>
          <p:cNvSpPr>
            <a:spLocks noGrp="1"/>
          </p:cNvSpPr>
          <p:nvPr>
            <p:ph type="body" sz="quarter" idx="47"/>
          </p:nvPr>
        </p:nvSpPr>
        <p:spPr/>
        <p:txBody>
          <a:bodyPr/>
          <a:lstStyle/>
          <a:p>
            <a:r>
              <a:rPr lang="de-DE" dirty="0"/>
              <a:t>Object Oriented Programming</a:t>
            </a:r>
          </a:p>
        </p:txBody>
      </p:sp>
      <p:grpSp>
        <p:nvGrpSpPr>
          <p:cNvPr id="6" name="Gruppieren 5">
            <a:extLst>
              <a:ext uri="{FF2B5EF4-FFF2-40B4-BE49-F238E27FC236}">
                <a16:creationId xmlns:a16="http://schemas.microsoft.com/office/drawing/2014/main" id="{5B6792CE-F8BC-8FCD-70C2-5F609F25A31E}"/>
              </a:ext>
            </a:extLst>
          </p:cNvPr>
          <p:cNvGrpSpPr/>
          <p:nvPr/>
        </p:nvGrpSpPr>
        <p:grpSpPr>
          <a:xfrm>
            <a:off x="1778000" y="2792413"/>
            <a:ext cx="2030810" cy="4065587"/>
            <a:chOff x="1778000" y="2792413"/>
            <a:chExt cx="2030810" cy="4065587"/>
          </a:xfrm>
        </p:grpSpPr>
        <p:sp>
          <p:nvSpPr>
            <p:cNvPr id="18" name="Rechteck 17">
              <a:extLst>
                <a:ext uri="{FF2B5EF4-FFF2-40B4-BE49-F238E27FC236}">
                  <a16:creationId xmlns:a16="http://schemas.microsoft.com/office/drawing/2014/main" id="{19C4C51F-0595-B4C7-57DE-3F12E455729F}"/>
                </a:ext>
              </a:extLst>
            </p:cNvPr>
            <p:cNvSpPr/>
            <p:nvPr/>
          </p:nvSpPr>
          <p:spPr>
            <a:xfrm>
              <a:off x="1778000" y="2792413"/>
              <a:ext cx="2030810" cy="4065587"/>
            </a:xfrm>
            <a:prstGeom prst="rect">
              <a:avLst/>
            </a:prstGeom>
            <a:gradFill>
              <a:gsLst>
                <a:gs pos="0">
                  <a:srgbClr val="91501D"/>
                </a:gs>
                <a:gs pos="100000">
                  <a:srgbClr val="F6AA8A"/>
                </a:gs>
              </a:gsLst>
              <a:lin ang="20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platzhalter 4">
              <a:extLst>
                <a:ext uri="{FF2B5EF4-FFF2-40B4-BE49-F238E27FC236}">
                  <a16:creationId xmlns:a16="http://schemas.microsoft.com/office/drawing/2014/main" id="{4C126966-9F3C-D35C-E94E-78B5C5A50957}"/>
                </a:ext>
              </a:extLst>
            </p:cNvPr>
            <p:cNvSpPr txBox="1">
              <a:spLocks/>
            </p:cNvSpPr>
            <p:nvPr/>
          </p:nvSpPr>
          <p:spPr>
            <a:xfrm>
              <a:off x="2035520" y="3076258"/>
              <a:ext cx="1261044" cy="3040379"/>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0" kern="1200">
                  <a:solidFill>
                    <a:schemeClr val="bg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Class and Objects</a:t>
              </a:r>
              <a:endParaRPr lang="de-DE" dirty="0"/>
            </a:p>
          </p:txBody>
        </p:sp>
      </p:grpSp>
      <p:grpSp>
        <p:nvGrpSpPr>
          <p:cNvPr id="2" name="Gruppieren 13">
            <a:extLst>
              <a:ext uri="{FF2B5EF4-FFF2-40B4-BE49-F238E27FC236}">
                <a16:creationId xmlns:a16="http://schemas.microsoft.com/office/drawing/2014/main" id="{FDCF95AA-514D-2ADB-8077-AA39BF8B7DFB}"/>
              </a:ext>
            </a:extLst>
          </p:cNvPr>
          <p:cNvGrpSpPr/>
          <p:nvPr/>
        </p:nvGrpSpPr>
        <p:grpSpPr>
          <a:xfrm>
            <a:off x="4138863" y="1065340"/>
            <a:ext cx="7697537" cy="2363658"/>
            <a:chOff x="4314396" y="1525589"/>
            <a:chExt cx="3562878" cy="2028824"/>
          </a:xfrm>
        </p:grpSpPr>
        <p:sp>
          <p:nvSpPr>
            <p:cNvPr id="3" name="Textplatzhalter 4">
              <a:extLst>
                <a:ext uri="{FF2B5EF4-FFF2-40B4-BE49-F238E27FC236}">
                  <a16:creationId xmlns:a16="http://schemas.microsoft.com/office/drawing/2014/main" id="{0C6137E2-B186-817E-33A9-5B010BE9000F}"/>
                </a:ext>
              </a:extLst>
            </p:cNvPr>
            <p:cNvSpPr txBox="1">
              <a:spLocks/>
            </p:cNvSpPr>
            <p:nvPr/>
          </p:nvSpPr>
          <p:spPr>
            <a:xfrm>
              <a:off x="4582047" y="2048710"/>
              <a:ext cx="3189541" cy="1340480"/>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 Class is a general software module representing the general behavior of a component.</a:t>
              </a:r>
            </a:p>
            <a:p>
              <a:pPr marL="285750" indent="-285750">
                <a:buFont typeface="Arial" panose="020B0604020202020204" pitchFamily="34" charset="0"/>
                <a:buChar char="•"/>
              </a:pPr>
              <a:r>
                <a:rPr lang="en-US" sz="1800" dirty="0"/>
                <a:t>Every instance of a Class is a Object.</a:t>
              </a:r>
            </a:p>
          </p:txBody>
        </p:sp>
        <p:sp>
          <p:nvSpPr>
            <p:cNvPr id="7" name="Rechteck 40">
              <a:extLst>
                <a:ext uri="{FF2B5EF4-FFF2-40B4-BE49-F238E27FC236}">
                  <a16:creationId xmlns:a16="http://schemas.microsoft.com/office/drawing/2014/main" id="{A03CA8E4-B6B4-7342-E438-5768A6CAA632}"/>
                </a:ext>
              </a:extLst>
            </p:cNvPr>
            <p:cNvSpPr/>
            <p:nvPr/>
          </p:nvSpPr>
          <p:spPr>
            <a:xfrm>
              <a:off x="4314396" y="1525589"/>
              <a:ext cx="3562878" cy="2028824"/>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platzhalter 4">
              <a:extLst>
                <a:ext uri="{FF2B5EF4-FFF2-40B4-BE49-F238E27FC236}">
                  <a16:creationId xmlns:a16="http://schemas.microsoft.com/office/drawing/2014/main" id="{80D8E029-CE44-6533-AAFD-339204A8599D}"/>
                </a:ext>
              </a:extLst>
            </p:cNvPr>
            <p:cNvSpPr txBox="1">
              <a:spLocks/>
            </p:cNvSpPr>
            <p:nvPr/>
          </p:nvSpPr>
          <p:spPr>
            <a:xfrm>
              <a:off x="4582047" y="1712767"/>
              <a:ext cx="3060000" cy="375276"/>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Class and Objects</a:t>
              </a:r>
            </a:p>
          </p:txBody>
        </p:sp>
      </p:grpSp>
      <p:pic>
        <p:nvPicPr>
          <p:cNvPr id="22" name="Imagen 21">
            <a:extLst>
              <a:ext uri="{FF2B5EF4-FFF2-40B4-BE49-F238E27FC236}">
                <a16:creationId xmlns:a16="http://schemas.microsoft.com/office/drawing/2014/main" id="{46609197-20EE-3D3E-C3A5-894CCE3537E7}"/>
              </a:ext>
            </a:extLst>
          </p:cNvPr>
          <p:cNvPicPr>
            <a:picLocks noChangeAspect="1"/>
          </p:cNvPicPr>
          <p:nvPr/>
        </p:nvPicPr>
        <p:blipFill>
          <a:blip r:embed="rId4"/>
          <a:stretch>
            <a:fillRect/>
          </a:stretch>
        </p:blipFill>
        <p:spPr>
          <a:xfrm>
            <a:off x="6069489" y="3690272"/>
            <a:ext cx="3086501" cy="2957263"/>
          </a:xfrm>
          <a:prstGeom prst="rect">
            <a:avLst/>
          </a:prstGeom>
        </p:spPr>
      </p:pic>
    </p:spTree>
    <p:extLst>
      <p:ext uri="{BB962C8B-B14F-4D97-AF65-F5344CB8AC3E}">
        <p14:creationId xmlns:p14="http://schemas.microsoft.com/office/powerpoint/2010/main" val="323312175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252335-1705-0A83-7D11-B6435CDED262}"/>
            </a:ext>
          </a:extLst>
        </p:cNvPr>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1654927F-7C40-77F8-E358-706438DCE7B6}"/>
              </a:ext>
            </a:extLst>
          </p:cNvPr>
          <p:cNvSpPr>
            <a:spLocks noGrp="1"/>
          </p:cNvSpPr>
          <p:nvPr>
            <p:ph type="ftr" sz="quarter" idx="48"/>
          </p:nvPr>
        </p:nvSpPr>
        <p:spPr/>
        <p:txBody>
          <a:bodyPr/>
          <a:lstStyle/>
          <a:p>
            <a:r>
              <a:rPr lang="en-US"/>
              <a:t>Automation Academy OOP| March 2025 | Lenze | © Lenze</a:t>
            </a:r>
            <a:endParaRPr lang="en-US" dirty="0"/>
          </a:p>
        </p:txBody>
      </p:sp>
      <p:sp>
        <p:nvSpPr>
          <p:cNvPr id="5" name="Foliennummernplatzhalter 4">
            <a:extLst>
              <a:ext uri="{FF2B5EF4-FFF2-40B4-BE49-F238E27FC236}">
                <a16:creationId xmlns:a16="http://schemas.microsoft.com/office/drawing/2014/main" id="{B697CE19-0597-7A20-D03B-D2E57EF4D29D}"/>
              </a:ext>
            </a:extLst>
          </p:cNvPr>
          <p:cNvSpPr>
            <a:spLocks noGrp="1"/>
          </p:cNvSpPr>
          <p:nvPr>
            <p:ph type="sldNum" sz="quarter" idx="49"/>
          </p:nvPr>
        </p:nvSpPr>
        <p:spPr/>
        <p:txBody>
          <a:bodyPr/>
          <a:lstStyle/>
          <a:p>
            <a:fld id="{13ED48F5-3B9B-4833-A282-D905B38B079F}" type="slidenum">
              <a:rPr lang="de-DE" smtClean="0"/>
              <a:pPr/>
              <a:t>90</a:t>
            </a:fld>
            <a:endParaRPr lang="de-DE"/>
          </a:p>
        </p:txBody>
      </p:sp>
      <p:sp>
        <p:nvSpPr>
          <p:cNvPr id="21" name="Titel 20">
            <a:extLst>
              <a:ext uri="{FF2B5EF4-FFF2-40B4-BE49-F238E27FC236}">
                <a16:creationId xmlns:a16="http://schemas.microsoft.com/office/drawing/2014/main" id="{702AE303-1AEF-0465-D504-4F085A068ADE}"/>
              </a:ext>
            </a:extLst>
          </p:cNvPr>
          <p:cNvSpPr>
            <a:spLocks noGrp="1"/>
          </p:cNvSpPr>
          <p:nvPr>
            <p:ph type="title"/>
          </p:nvPr>
        </p:nvSpPr>
        <p:spPr>
          <a:xfrm>
            <a:off x="520806" y="638306"/>
            <a:ext cx="6428634" cy="472859"/>
          </a:xfrm>
        </p:spPr>
        <p:txBody>
          <a:bodyPr/>
          <a:lstStyle/>
          <a:p>
            <a:r>
              <a:rPr lang="de-DE" dirty="0"/>
              <a:t>PackMLFramework – Holding (Step 25)</a:t>
            </a:r>
          </a:p>
        </p:txBody>
      </p:sp>
      <p:sp>
        <p:nvSpPr>
          <p:cNvPr id="35" name="Textplatzhalter 34">
            <a:extLst>
              <a:ext uri="{FF2B5EF4-FFF2-40B4-BE49-F238E27FC236}">
                <a16:creationId xmlns:a16="http://schemas.microsoft.com/office/drawing/2014/main" id="{1FC1DFCA-C810-0FB7-F94C-BAA03F4BF6A9}"/>
              </a:ext>
            </a:extLst>
          </p:cNvPr>
          <p:cNvSpPr>
            <a:spLocks noGrp="1"/>
          </p:cNvSpPr>
          <p:nvPr>
            <p:ph type="body" sz="quarter" idx="47"/>
          </p:nvPr>
        </p:nvSpPr>
        <p:spPr/>
        <p:txBody>
          <a:bodyPr/>
          <a:lstStyle/>
          <a:p>
            <a:r>
              <a:rPr lang="de-DE" dirty="0"/>
              <a:t>Object Oriented Programming</a:t>
            </a:r>
          </a:p>
        </p:txBody>
      </p:sp>
      <p:grpSp>
        <p:nvGrpSpPr>
          <p:cNvPr id="14" name="Gruppieren 13">
            <a:extLst>
              <a:ext uri="{FF2B5EF4-FFF2-40B4-BE49-F238E27FC236}">
                <a16:creationId xmlns:a16="http://schemas.microsoft.com/office/drawing/2014/main" id="{64537B99-F786-3A20-BF30-B27907796470}"/>
              </a:ext>
            </a:extLst>
          </p:cNvPr>
          <p:cNvGrpSpPr/>
          <p:nvPr/>
        </p:nvGrpSpPr>
        <p:grpSpPr>
          <a:xfrm>
            <a:off x="8037576" y="684178"/>
            <a:ext cx="3986784" cy="5363022"/>
            <a:chOff x="4314396" y="1525589"/>
            <a:chExt cx="3562878" cy="2132240"/>
          </a:xfrm>
        </p:grpSpPr>
        <p:sp>
          <p:nvSpPr>
            <p:cNvPr id="40" name="Textplatzhalter 4">
              <a:extLst>
                <a:ext uri="{FF2B5EF4-FFF2-40B4-BE49-F238E27FC236}">
                  <a16:creationId xmlns:a16="http://schemas.microsoft.com/office/drawing/2014/main" id="{28B91928-0AA7-B51A-00B4-7E24C7EB86A0}"/>
                </a:ext>
              </a:extLst>
            </p:cNvPr>
            <p:cNvSpPr txBox="1">
              <a:spLocks/>
            </p:cNvSpPr>
            <p:nvPr/>
          </p:nvSpPr>
          <p:spPr>
            <a:xfrm>
              <a:off x="4466951" y="1917547"/>
              <a:ext cx="3359747" cy="1696846"/>
            </a:xfrm>
            <a:prstGeom prst="rect">
              <a:avLst/>
            </a:prstGeom>
            <a:noFill/>
          </p:spPr>
          <p:txBody>
            <a:bodyPr lIns="0" tIns="0" rIns="0" bIns="0" anchor="t"/>
            <a:lstStyle>
              <a:lvl1pPr marL="0" indent="0" algn="l" defTabSz="914400" rtl="0" eaLnBrk="1" latinLnBrk="0" hangingPunct="1">
                <a:lnSpc>
                  <a:spcPts val="2000"/>
                </a:lnSpc>
                <a:spcBef>
                  <a:spcPts val="0"/>
                </a:spcBef>
                <a:spcAft>
                  <a:spcPts val="600"/>
                </a:spcAft>
                <a:buFont typeface="Symbol" panose="05050102010706020507" pitchFamily="18" charset="2"/>
                <a:buNone/>
                <a:defRPr sz="1400" b="0" kern="1200">
                  <a:solidFill>
                    <a:schemeClr val="tx1"/>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t>Add </a:t>
              </a:r>
              <a:r>
                <a:rPr lang="en-US" sz="1800" dirty="0" err="1"/>
                <a:t>ErrorManagement-TextList</a:t>
              </a:r>
              <a:r>
                <a:rPr lang="en-US" sz="1800" dirty="0"/>
                <a:t> named </a:t>
              </a:r>
              <a:r>
                <a:rPr lang="en-US" sz="1800" dirty="0" err="1"/>
                <a:t>AlarmPneumaticFiller</a:t>
              </a:r>
              <a:r>
                <a:rPr lang="en-US" sz="1800" dirty="0"/>
                <a:t> with text ID number 1 “Low level”</a:t>
              </a:r>
            </a:p>
            <a:p>
              <a:pPr marL="285750" indent="-285750">
                <a:buFont typeface="Arial" panose="020B0604020202020204" pitchFamily="34" charset="0"/>
                <a:buChar char="•"/>
              </a:pPr>
              <a:r>
                <a:rPr lang="en-US" sz="1800" dirty="0"/>
                <a:t>Assign </a:t>
              </a:r>
              <a:r>
                <a:rPr lang="en-US" sz="1800" dirty="0" err="1"/>
                <a:t>AlarmPneumaticFiller</a:t>
              </a:r>
              <a:r>
                <a:rPr lang="en-US" sz="1800" dirty="0"/>
                <a:t> to </a:t>
              </a:r>
              <a:r>
                <a:rPr lang="en-US" sz="1800" dirty="0" err="1"/>
                <a:t>ClassPneumaticFiller</a:t>
              </a:r>
              <a:r>
                <a:rPr lang="en-US" sz="1800" dirty="0"/>
                <a:t> instances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p>
          </p:txBody>
        </p:sp>
        <p:sp>
          <p:nvSpPr>
            <p:cNvPr id="41" name="Rechteck 40">
              <a:extLst>
                <a:ext uri="{FF2B5EF4-FFF2-40B4-BE49-F238E27FC236}">
                  <a16:creationId xmlns:a16="http://schemas.microsoft.com/office/drawing/2014/main" id="{62F2F3FC-E71D-6AEB-B221-3D04EE155B89}"/>
                </a:ext>
              </a:extLst>
            </p:cNvPr>
            <p:cNvSpPr/>
            <p:nvPr/>
          </p:nvSpPr>
          <p:spPr>
            <a:xfrm>
              <a:off x="4314396" y="1525589"/>
              <a:ext cx="3562878" cy="2132240"/>
            </a:xfrm>
            <a:prstGeom prst="rect">
              <a:avLst/>
            </a:prstGeom>
            <a:noFill/>
            <a:ln>
              <a:solidFill>
                <a:srgbClr val="004D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Textplatzhalter 4">
              <a:extLst>
                <a:ext uri="{FF2B5EF4-FFF2-40B4-BE49-F238E27FC236}">
                  <a16:creationId xmlns:a16="http://schemas.microsoft.com/office/drawing/2014/main" id="{BBCBFE73-04D7-C330-5685-14268655DBD7}"/>
                </a:ext>
              </a:extLst>
            </p:cNvPr>
            <p:cNvSpPr txBox="1">
              <a:spLocks/>
            </p:cNvSpPr>
            <p:nvPr/>
          </p:nvSpPr>
          <p:spPr>
            <a:xfrm>
              <a:off x="4415961" y="1654989"/>
              <a:ext cx="3060000" cy="174138"/>
            </a:xfrm>
            <a:prstGeom prst="rect">
              <a:avLst/>
            </a:prstGeom>
            <a:noFill/>
          </p:spPr>
          <p:txBody>
            <a:bodyPr lIns="0" tIns="0" rIns="0" bIns="0" anchor="t"/>
            <a:lstStyle>
              <a:lvl1pPr marL="0" indent="0" algn="l" defTabSz="914400" rtl="0" eaLnBrk="1" latinLnBrk="0" hangingPunct="1">
                <a:lnSpc>
                  <a:spcPts val="2400"/>
                </a:lnSpc>
                <a:spcBef>
                  <a:spcPts val="0"/>
                </a:spcBef>
                <a:spcAft>
                  <a:spcPts val="0"/>
                </a:spcAft>
                <a:buFont typeface="Symbol" panose="05050102010706020507" pitchFamily="18" charset="2"/>
                <a:buNone/>
                <a:defRPr sz="1800" b="1" kern="1200">
                  <a:solidFill>
                    <a:schemeClr val="tx2"/>
                  </a:solidFill>
                  <a:latin typeface="+mn-lt"/>
                  <a:ea typeface="+mn-ea"/>
                  <a:cs typeface="+mn-cs"/>
                </a:defRPr>
              </a:lvl1pPr>
              <a:lvl2pPr marL="540000" indent="-1800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2pPr>
              <a:lvl3pPr marL="12573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3pPr>
              <a:lvl4pPr marL="17145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4pPr>
              <a:lvl5pPr marL="2171700" indent="-342900" algn="l" defTabSz="914400" rtl="0" eaLnBrk="1" latinLnBrk="0" hangingPunct="1">
                <a:lnSpc>
                  <a:spcPts val="2200"/>
                </a:lnSpc>
                <a:spcBef>
                  <a:spcPts val="0"/>
                </a:spcBef>
                <a:spcAft>
                  <a:spcPts val="600"/>
                </a:spcAft>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Holding</a:t>
              </a:r>
            </a:p>
          </p:txBody>
        </p:sp>
      </p:grpSp>
      <p:pic>
        <p:nvPicPr>
          <p:cNvPr id="8" name="Picture 7">
            <a:extLst>
              <a:ext uri="{FF2B5EF4-FFF2-40B4-BE49-F238E27FC236}">
                <a16:creationId xmlns:a16="http://schemas.microsoft.com/office/drawing/2014/main" id="{7E67F7CB-8A4C-0B67-4F2D-301D8C5B07E2}"/>
              </a:ext>
            </a:extLst>
          </p:cNvPr>
          <p:cNvPicPr>
            <a:picLocks noChangeAspect="1"/>
          </p:cNvPicPr>
          <p:nvPr/>
        </p:nvPicPr>
        <p:blipFill>
          <a:blip r:embed="rId3"/>
          <a:stretch>
            <a:fillRect/>
          </a:stretch>
        </p:blipFill>
        <p:spPr>
          <a:xfrm>
            <a:off x="566980" y="4218145"/>
            <a:ext cx="6992326" cy="1829055"/>
          </a:xfrm>
          <a:prstGeom prst="rect">
            <a:avLst/>
          </a:prstGeom>
        </p:spPr>
      </p:pic>
      <p:pic>
        <p:nvPicPr>
          <p:cNvPr id="11" name="Picture 10">
            <a:extLst>
              <a:ext uri="{FF2B5EF4-FFF2-40B4-BE49-F238E27FC236}">
                <a16:creationId xmlns:a16="http://schemas.microsoft.com/office/drawing/2014/main" id="{E10F9F03-A261-2FD6-268C-6969B8D93EBE}"/>
              </a:ext>
            </a:extLst>
          </p:cNvPr>
          <p:cNvPicPr>
            <a:picLocks noChangeAspect="1"/>
          </p:cNvPicPr>
          <p:nvPr/>
        </p:nvPicPr>
        <p:blipFill>
          <a:blip r:embed="rId4"/>
          <a:stretch>
            <a:fillRect/>
          </a:stretch>
        </p:blipFill>
        <p:spPr>
          <a:xfrm>
            <a:off x="620945" y="1377616"/>
            <a:ext cx="5001323" cy="2524477"/>
          </a:xfrm>
          <a:prstGeom prst="rect">
            <a:avLst/>
          </a:prstGeom>
        </p:spPr>
      </p:pic>
    </p:spTree>
    <p:extLst>
      <p:ext uri="{BB962C8B-B14F-4D97-AF65-F5344CB8AC3E}">
        <p14:creationId xmlns:p14="http://schemas.microsoft.com/office/powerpoint/2010/main" val="346592457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871B80C-5D1D-440D-A2E8-BFD505571951}"/>
              </a:ext>
            </a:extLst>
          </p:cNvPr>
          <p:cNvSpPr>
            <a:spLocks noGrp="1"/>
          </p:cNvSpPr>
          <p:nvPr>
            <p:ph type="body" sz="quarter" idx="10"/>
          </p:nvPr>
        </p:nvSpPr>
        <p:spPr>
          <a:xfrm>
            <a:off x="8316227" y="2682287"/>
            <a:ext cx="2752826" cy="1662112"/>
          </a:xfrm>
        </p:spPr>
        <p:txBody>
          <a:bodyPr/>
          <a:lstStyle/>
          <a:p>
            <a:r>
              <a:rPr lang="en-US" dirty="0" err="1"/>
              <a:t>Muchas</a:t>
            </a:r>
            <a:r>
              <a:rPr lang="en-US" dirty="0"/>
              <a:t> Gracias</a:t>
            </a:r>
            <a:endParaRPr lang="de-DE" dirty="0"/>
          </a:p>
        </p:txBody>
      </p:sp>
    </p:spTree>
    <p:extLst>
      <p:ext uri="{BB962C8B-B14F-4D97-AF65-F5344CB8AC3E}">
        <p14:creationId xmlns:p14="http://schemas.microsoft.com/office/powerpoint/2010/main" val="53000767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Lenze">
  <a:themeElements>
    <a:clrScheme name="Lenze">
      <a:dk1>
        <a:srgbClr val="FFFFFF"/>
      </a:dk1>
      <a:lt1>
        <a:srgbClr val="000000"/>
      </a:lt1>
      <a:dk2>
        <a:srgbClr val="D8DADC"/>
      </a:dk2>
      <a:lt2>
        <a:srgbClr val="004DA0"/>
      </a:lt2>
      <a:accent1>
        <a:srgbClr val="919292"/>
      </a:accent1>
      <a:accent2>
        <a:srgbClr val="81A0CD"/>
      </a:accent2>
      <a:accent3>
        <a:srgbClr val="0076C0"/>
      </a:accent3>
      <a:accent4>
        <a:srgbClr val="00A6EB"/>
      </a:accent4>
      <a:accent5>
        <a:srgbClr val="E5EEF6"/>
      </a:accent5>
      <a:accent6>
        <a:srgbClr val="6A7579"/>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nze_PPT_Lenze_EN.potx" id="{CB0D71D1-4792-4760-9812-C6C12829299C}" vid="{E8D3F5AA-1FA9-41A7-B1E3-FED4D516C47B}"/>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A994A7ECA1C59A4982E737086FB07700" ma:contentTypeVersion="10" ma:contentTypeDescription="Crear nuevo documento." ma:contentTypeScope="" ma:versionID="2740c47f747efc2a42da74592d0ad95a">
  <xsd:schema xmlns:xsd="http://www.w3.org/2001/XMLSchema" xmlns:xs="http://www.w3.org/2001/XMLSchema" xmlns:p="http://schemas.microsoft.com/office/2006/metadata/properties" xmlns:ns2="7a258919-44bf-47ca-96b6-55c0f1a94ebf" xmlns:ns3="9d8cff14-d3c1-4bf9-a7e1-9a22fad981d3" targetNamespace="http://schemas.microsoft.com/office/2006/metadata/properties" ma:root="true" ma:fieldsID="adaac1e40d99d7e316b88a05085db11d" ns2:_="" ns3:_="">
    <xsd:import namespace="7a258919-44bf-47ca-96b6-55c0f1a94ebf"/>
    <xsd:import namespace="9d8cff14-d3c1-4bf9-a7e1-9a22fad981d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58919-44bf-47ca-96b6-55c0f1a94eb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8cff14-d3c1-4bf9-a7e1-9a22fad981d3" elementFormDefault="qualified">
    <xsd:import namespace="http://schemas.microsoft.com/office/2006/documentManagement/types"/>
    <xsd:import namespace="http://schemas.microsoft.com/office/infopath/2007/PartnerControls"/>
    <xsd:element name="SharedWithUsers" ma:index="15"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82B7DB-406B-4972-8483-B446FAEFD9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258919-44bf-47ca-96b6-55c0f1a94ebf"/>
    <ds:schemaRef ds:uri="9d8cff14-d3c1-4bf9-a7e1-9a22fad981d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3DF1B16-B696-40E2-92DC-C65F7371F40A}">
  <ds:schemaRefs>
    <ds:schemaRef ds:uri="http://purl.org/dc/dcmitype/"/>
    <ds:schemaRef ds:uri="http://schemas.microsoft.com/office/2006/documentManagement/types"/>
    <ds:schemaRef ds:uri="http://schemas.microsoft.com/office/infopath/2007/PartnerControls"/>
    <ds:schemaRef ds:uri="http://purl.org/dc/elements/1.1/"/>
    <ds:schemaRef ds:uri="http://schemas.microsoft.com/office/2006/metadata/properties"/>
    <ds:schemaRef ds:uri="c4191e30-ef4b-4814-953d-a35dfac17d4c"/>
    <ds:schemaRef ds:uri="http://purl.org/dc/terms/"/>
    <ds:schemaRef ds:uri="http://schemas.openxmlformats.org/package/2006/metadata/core-properties"/>
    <ds:schemaRef ds:uri="d72527c2-4755-4dfc-8823-6f82890351b2"/>
    <ds:schemaRef ds:uri="http://www.w3.org/XML/1998/namespace"/>
  </ds:schemaRefs>
</ds:datastoreItem>
</file>

<file path=customXml/itemProps3.xml><?xml version="1.0" encoding="utf-8"?>
<ds:datastoreItem xmlns:ds="http://schemas.openxmlformats.org/officeDocument/2006/customXml" ds:itemID="{98193DB8-1268-4A75-973C-4C58EF6F2134}">
  <ds:schemaRefs>
    <ds:schemaRef ds:uri="http://schemas.microsoft.com/sharepoint/v3/contenttype/forms"/>
  </ds:schemaRefs>
</ds:datastoreItem>
</file>

<file path=docMetadata/LabelInfo.xml><?xml version="1.0" encoding="utf-8"?>
<clbl:labelList xmlns:clbl="http://schemas.microsoft.com/office/2020/mipLabelMetadata">
  <clbl:label id="{37cf0ce8-ac09-4e7d-9ff2-f1da44914b3e}" enabled="0" method="" siteId="{37cf0ce8-ac09-4e7d-9ff2-f1da44914b3e}" removed="1"/>
</clbl:labelList>
</file>

<file path=docProps/app.xml><?xml version="1.0" encoding="utf-8"?>
<Properties xmlns="http://schemas.openxmlformats.org/officeDocument/2006/extended-properties" xmlns:vt="http://schemas.openxmlformats.org/officeDocument/2006/docPropsVTypes">
  <Template>Lenze_PPT_Lenze_EN</Template>
  <TotalTime>9912</TotalTime>
  <Words>5449</Words>
  <Application>Microsoft Office PowerPoint</Application>
  <PresentationFormat>Widescreen</PresentationFormat>
  <Paragraphs>860</Paragraphs>
  <Slides>91</Slides>
  <Notes>74</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91</vt:i4>
      </vt:variant>
    </vt:vector>
  </HeadingPairs>
  <TitlesOfParts>
    <vt:vector size="97" baseType="lpstr">
      <vt:lpstr>Arial</vt:lpstr>
      <vt:lpstr>Calibri</vt:lpstr>
      <vt:lpstr>Open Sans</vt:lpstr>
      <vt:lpstr>Symbol</vt:lpstr>
      <vt:lpstr>Lenze</vt:lpstr>
      <vt:lpstr>think-cell Folie</vt:lpstr>
      <vt:lpstr>PowerPoint Presentation</vt:lpstr>
      <vt:lpstr>Agenda</vt:lpstr>
      <vt:lpstr>Why Object Oriented Programming</vt:lpstr>
      <vt:lpstr>Why Object Oriented Programming</vt:lpstr>
      <vt:lpstr>Example program</vt:lpstr>
      <vt:lpstr>Step 0</vt:lpstr>
      <vt:lpstr>Step 0</vt:lpstr>
      <vt:lpstr>Step 1</vt:lpstr>
      <vt:lpstr>Step 1</vt:lpstr>
      <vt:lpstr>Properties</vt:lpstr>
      <vt:lpstr>Step 2</vt:lpstr>
      <vt:lpstr>Properties (Step 2)</vt:lpstr>
      <vt:lpstr>Inheritance (Step 3)</vt:lpstr>
      <vt:lpstr>Inheritance (Step 3)</vt:lpstr>
      <vt:lpstr>Inheritance (Step 3)</vt:lpstr>
      <vt:lpstr>Inheritance (Step 3)</vt:lpstr>
      <vt:lpstr>Inheritance (Step 3)</vt:lpstr>
      <vt:lpstr>Inheritance – Method access specifier</vt:lpstr>
      <vt:lpstr>SOLID</vt:lpstr>
      <vt:lpstr>Frameworks</vt:lpstr>
      <vt:lpstr>Frameworks</vt:lpstr>
      <vt:lpstr>Framework (Step 10)</vt:lpstr>
      <vt:lpstr>Framework (Step 10)</vt:lpstr>
      <vt:lpstr>Framework (Step 10)</vt:lpstr>
      <vt:lpstr>Framework (Step 10)</vt:lpstr>
      <vt:lpstr>Framework (Step 10)</vt:lpstr>
      <vt:lpstr>Framework (Step 10)</vt:lpstr>
      <vt:lpstr>Framework (Step 10)</vt:lpstr>
      <vt:lpstr>Framework (Step 10)</vt:lpstr>
      <vt:lpstr>MachineModules (Step 11)</vt:lpstr>
      <vt:lpstr>MachineModules (Step 11)</vt:lpstr>
      <vt:lpstr>MachineModules (Step 11)</vt:lpstr>
      <vt:lpstr>MachineModules (Step 11)</vt:lpstr>
      <vt:lpstr>MachineModules (Step 11)</vt:lpstr>
      <vt:lpstr>MachineModules (Step 11)</vt:lpstr>
      <vt:lpstr>Constructor (FB_Init)</vt:lpstr>
      <vt:lpstr>Constructor (FB_Init)</vt:lpstr>
      <vt:lpstr>Responsive Design</vt:lpstr>
      <vt:lpstr>MachineModules (Step 12)</vt:lpstr>
      <vt:lpstr>MachineModules (Step 12)</vt:lpstr>
      <vt:lpstr>MachineModules (Step 12)</vt:lpstr>
      <vt:lpstr>MachineModules (Step 12)</vt:lpstr>
      <vt:lpstr>Global IO assigment – VAR_CONFIG (Step 13)</vt:lpstr>
      <vt:lpstr>Global IO assigment – VAR_CONFIG (Step 13)</vt:lpstr>
      <vt:lpstr>Global IO assigment – VAR_CONFIG (Step 13)</vt:lpstr>
      <vt:lpstr>Global IO assigment – VAR_CONFIG (Step 13)</vt:lpstr>
      <vt:lpstr>Global IO assigment – VAR_CONFIG (Step 13)</vt:lpstr>
      <vt:lpstr>Interfaces (Step 14)</vt:lpstr>
      <vt:lpstr>Interfaces - ElectricFiller (Step 15)</vt:lpstr>
      <vt:lpstr>Interfaces - ElectricFiller (Step 15)</vt:lpstr>
      <vt:lpstr>Abstraction</vt:lpstr>
      <vt:lpstr>Interfaces - PneumaticFiller (Step 16)</vt:lpstr>
      <vt:lpstr>Interfaces - PneumaticFiller (Step 16)</vt:lpstr>
      <vt:lpstr>Interfaces - PneumaticFiller (Step 16)</vt:lpstr>
      <vt:lpstr>Interfaces - PneumaticFiller (Step 16)</vt:lpstr>
      <vt:lpstr>Interfaces - PneumaticFiller (Step 16)</vt:lpstr>
      <vt:lpstr>Common Behaviour Model (Step 17)</vt:lpstr>
      <vt:lpstr>Common Behaviour Model (Step 17)</vt:lpstr>
      <vt:lpstr>Common Behaviour Model (Step 17)</vt:lpstr>
      <vt:lpstr>Common Behaviour Model (Step 17)</vt:lpstr>
      <vt:lpstr>Common Behaviour Model (Step 17)</vt:lpstr>
      <vt:lpstr>Interfaces (Step 18) </vt:lpstr>
      <vt:lpstr>Interfaces (Step 18) </vt:lpstr>
      <vt:lpstr>Interfaces (Step 18) </vt:lpstr>
      <vt:lpstr>Interfaces (Step 18) </vt:lpstr>
      <vt:lpstr>UML</vt:lpstr>
      <vt:lpstr>SOLID</vt:lpstr>
      <vt:lpstr>SOLID</vt:lpstr>
      <vt:lpstr>Interfaces – Cast - QueryInterface</vt:lpstr>
      <vt:lpstr>Interfaces (Step 20) </vt:lpstr>
      <vt:lpstr>Interfaces (Step 20) </vt:lpstr>
      <vt:lpstr>Polymorphism</vt:lpstr>
      <vt:lpstr>Interfaces (Step 20) </vt:lpstr>
      <vt:lpstr>Interfaces (Step 20) </vt:lpstr>
      <vt:lpstr>INTERNAL Methods</vt:lpstr>
      <vt:lpstr>ABSTRACT Classes</vt:lpstr>
      <vt:lpstr>ABSTRACT Classes</vt:lpstr>
      <vt:lpstr>ABSTRACT Classes</vt:lpstr>
      <vt:lpstr>ABSTRACT Classes</vt:lpstr>
      <vt:lpstr>ABSTRACT Classes</vt:lpstr>
      <vt:lpstr>PackMLFramework – Alarms (Step 21)</vt:lpstr>
      <vt:lpstr>PackMLFramework – Alarms (Step 21)</vt:lpstr>
      <vt:lpstr>PackMLFramework – Alarms (Step 21)</vt:lpstr>
      <vt:lpstr>Final modifier</vt:lpstr>
      <vt:lpstr>PackMLFramework – Transitions (Step 22)</vt:lpstr>
      <vt:lpstr>PackMLFramework – Transitions (Step 22)</vt:lpstr>
      <vt:lpstr>PackMLFramework – Suspending (Step 23)</vt:lpstr>
      <vt:lpstr>PackMLFramework – Suspending (Step 24)</vt:lpstr>
      <vt:lpstr>PackMLFramework – Holding (Step 25)</vt:lpstr>
      <vt:lpstr>PackMLFramework – Holding (Step 25)</vt:lpstr>
      <vt:lpstr>PowerPoint Presentation</vt:lpstr>
    </vt:vector>
  </TitlesOfParts>
  <Company>BHN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Steinmann, Thorben - Lenze</dc:creator>
  <cp:lastModifiedBy>Diaz, Francisco - Lenze</cp:lastModifiedBy>
  <cp:revision>31</cp:revision>
  <cp:lastPrinted>2022-04-11T11:56:55Z</cp:lastPrinted>
  <dcterms:created xsi:type="dcterms:W3CDTF">2024-01-25T08:45:50Z</dcterms:created>
  <dcterms:modified xsi:type="dcterms:W3CDTF">2025-03-23T17:27:25Z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0x010100A994A7ECA1C59A4982E737086FB07700</vt:lpwstr>
  </property>
  <property fmtid="{D5CDD505-2E9C-101B-9397-08002B2CF9AE}" pid="3" name="MediaServiceImageTags">
    <vt:lpwstr/>
  </property>
  <property fmtid="{D5CDD505-2E9C-101B-9397-08002B2CF9AE}" pid="4" name="Order">
    <vt:r8>26400</vt:r8>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lpwstr/>
  </property>
</Properties>
</file>